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8.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9.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070" r:id="rId1"/>
    <p:sldMasterId id="2147484094" r:id="rId2"/>
    <p:sldMasterId id="2147484106" r:id="rId3"/>
    <p:sldMasterId id="2147484086" r:id="rId4"/>
    <p:sldMasterId id="2147484136" r:id="rId5"/>
    <p:sldMasterId id="2147484220" r:id="rId6"/>
    <p:sldMasterId id="2147484232" r:id="rId7"/>
    <p:sldMasterId id="2147484246" r:id="rId8"/>
    <p:sldMasterId id="2147484324" r:id="rId9"/>
    <p:sldMasterId id="2147484332" r:id="rId10"/>
  </p:sldMasterIdLst>
  <p:notesMasterIdLst>
    <p:notesMasterId r:id="rId29"/>
  </p:notesMasterIdLst>
  <p:handoutMasterIdLst>
    <p:handoutMasterId r:id="rId30"/>
  </p:handoutMasterIdLst>
  <p:sldIdLst>
    <p:sldId id="1566" r:id="rId11"/>
    <p:sldId id="1529" r:id="rId12"/>
    <p:sldId id="4541" r:id="rId13"/>
    <p:sldId id="4552" r:id="rId14"/>
    <p:sldId id="4550" r:id="rId15"/>
    <p:sldId id="4623" r:id="rId16"/>
    <p:sldId id="4633" r:id="rId17"/>
    <p:sldId id="4626" r:id="rId18"/>
    <p:sldId id="1577" r:id="rId19"/>
    <p:sldId id="4637" r:id="rId20"/>
    <p:sldId id="4629" r:id="rId21"/>
    <p:sldId id="1682" r:id="rId22"/>
    <p:sldId id="4598" r:id="rId23"/>
    <p:sldId id="4599" r:id="rId24"/>
    <p:sldId id="4632" r:id="rId25"/>
    <p:sldId id="4635" r:id="rId26"/>
    <p:sldId id="4551" r:id="rId27"/>
    <p:sldId id="1777" r:id="rId28"/>
  </p:sldIdLst>
  <p:sldSz cx="9144000" cy="6858000" type="screen4x3"/>
  <p:notesSz cx="7102475" cy="93884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Arial" charset="0"/>
        <a:ea typeface="+mn-ea"/>
        <a:cs typeface="+mn-cs"/>
      </a:defRPr>
    </a:lvl1pPr>
    <a:lvl2pPr marL="457200" algn="l" rtl="0" eaLnBrk="0" fontAlgn="base" hangingPunct="0">
      <a:spcBef>
        <a:spcPct val="0"/>
      </a:spcBef>
      <a:spcAft>
        <a:spcPct val="0"/>
      </a:spcAft>
      <a:defRPr b="1" kern="1200">
        <a:solidFill>
          <a:schemeClr val="tx1"/>
        </a:solidFill>
        <a:latin typeface="Arial" charset="0"/>
        <a:ea typeface="+mn-ea"/>
        <a:cs typeface="+mn-cs"/>
      </a:defRPr>
    </a:lvl2pPr>
    <a:lvl3pPr marL="914400" algn="l" rtl="0" eaLnBrk="0" fontAlgn="base" hangingPunct="0">
      <a:spcBef>
        <a:spcPct val="0"/>
      </a:spcBef>
      <a:spcAft>
        <a:spcPct val="0"/>
      </a:spcAft>
      <a:defRPr b="1" kern="1200">
        <a:solidFill>
          <a:schemeClr val="tx1"/>
        </a:solidFill>
        <a:latin typeface="Arial" charset="0"/>
        <a:ea typeface="+mn-ea"/>
        <a:cs typeface="+mn-cs"/>
      </a:defRPr>
    </a:lvl3pPr>
    <a:lvl4pPr marL="1371600" algn="l" rtl="0" eaLnBrk="0" fontAlgn="base" hangingPunct="0">
      <a:spcBef>
        <a:spcPct val="0"/>
      </a:spcBef>
      <a:spcAft>
        <a:spcPct val="0"/>
      </a:spcAft>
      <a:defRPr b="1" kern="1200">
        <a:solidFill>
          <a:schemeClr val="tx1"/>
        </a:solidFill>
        <a:latin typeface="Arial" charset="0"/>
        <a:ea typeface="+mn-ea"/>
        <a:cs typeface="+mn-cs"/>
      </a:defRPr>
    </a:lvl4pPr>
    <a:lvl5pPr marL="1828800" algn="l" rtl="0" eaLnBrk="0" fontAlgn="base" hangingPunct="0">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58" userDrawn="1">
          <p15:clr>
            <a:srgbClr val="A4A3A4"/>
          </p15:clr>
        </p15:guide>
        <p15:guide id="2" pos="223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ff" initials="G" lastIdx="1" clrIdx="0"/>
  <p:cmAuthor id="1" name="Declan Morris" initials="" lastIdx="1" clrIdx="1"/>
  <p:cmAuthor id="2" name="Peter Moore" initials="PM" lastIdx="1" clrIdx="2">
    <p:extLst>
      <p:ext uri="{19B8F6BF-5375-455C-9EA6-DF929625EA0E}">
        <p15:presenceInfo xmlns:p15="http://schemas.microsoft.com/office/powerpoint/2012/main" userId="23214f3fc499646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8636"/>
    <a:srgbClr val="3E544D"/>
    <a:srgbClr val="224B25"/>
    <a:srgbClr val="00B050"/>
    <a:srgbClr val="ECEAB1"/>
    <a:srgbClr val="EED62B"/>
    <a:srgbClr val="9D8D32"/>
    <a:srgbClr val="3B4D45"/>
    <a:srgbClr val="174B25"/>
    <a:srgbClr val="FF50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68" autoAdjust="0"/>
    <p:restoredTop sz="86463" autoAdjust="0"/>
  </p:normalViewPr>
  <p:slideViewPr>
    <p:cSldViewPr snapToGrid="0">
      <p:cViewPr varScale="1">
        <p:scale>
          <a:sx n="69" d="100"/>
          <a:sy n="69" d="100"/>
        </p:scale>
        <p:origin x="496" y="44"/>
      </p:cViewPr>
      <p:guideLst>
        <p:guide orient="horz" pos="2160"/>
        <p:guide pos="2880"/>
      </p:guideLst>
    </p:cSldViewPr>
  </p:slideViewPr>
  <p:outlineViewPr>
    <p:cViewPr>
      <p:scale>
        <a:sx n="50" d="100"/>
        <a:sy n="50" d="100"/>
      </p:scale>
      <p:origin x="0" y="-1624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81" d="100"/>
          <a:sy n="81" d="100"/>
        </p:scale>
        <p:origin x="3328" y="192"/>
      </p:cViewPr>
      <p:guideLst>
        <p:guide orient="horz" pos="2958"/>
        <p:guide pos="223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7" name="Rectangle 5"/>
          <p:cNvSpPr>
            <a:spLocks noGrp="1" noChangeArrowheads="1"/>
          </p:cNvSpPr>
          <p:nvPr>
            <p:ph type="sldNum" sz="quarter" idx="3"/>
          </p:nvPr>
        </p:nvSpPr>
        <p:spPr bwMode="auto">
          <a:xfrm>
            <a:off x="3951558" y="8796872"/>
            <a:ext cx="3021781" cy="462993"/>
          </a:xfrm>
          <a:prstGeom prst="rect">
            <a:avLst/>
          </a:prstGeom>
          <a:noFill/>
          <a:ln w="9525">
            <a:noFill/>
            <a:miter lim="800000"/>
            <a:headEnd/>
            <a:tailEnd/>
          </a:ln>
          <a:effectLst/>
        </p:spPr>
        <p:txBody>
          <a:bodyPr vert="horz" wrap="square" lIns="91815" tIns="45907" rIns="91815" bIns="45907" numCol="1" anchor="b" anchorCtr="0" compatLnSpc="1">
            <a:prstTxWarp prst="textNoShape">
              <a:avLst/>
            </a:prstTxWarp>
          </a:bodyPr>
          <a:lstStyle>
            <a:lvl1pPr algn="r" eaLnBrk="1" hangingPunct="1">
              <a:defRPr sz="1200" b="0">
                <a:latin typeface="Times New Roman" pitchFamily="18" charset="0"/>
              </a:defRPr>
            </a:lvl1pPr>
          </a:lstStyle>
          <a:p>
            <a:pPr>
              <a:defRPr/>
            </a:pPr>
            <a:fld id="{58B65195-92B4-4A66-9F8F-AF8C1DCEA648}" type="slidenum">
              <a:rPr lang="en-US" sz="1000">
                <a:latin typeface="Arial" pitchFamily="34" charset="0"/>
                <a:cs typeface="Arial" pitchFamily="34" charset="0"/>
              </a:rPr>
              <a:pPr>
                <a:defRPr/>
              </a:pPr>
              <a:t>‹#›</a:t>
            </a:fld>
            <a:endParaRPr lang="en-US" sz="1000">
              <a:latin typeface="Arial" pitchFamily="34" charset="0"/>
              <a:cs typeface="Arial" pitchFamily="34" charset="0"/>
            </a:endParaRPr>
          </a:p>
        </p:txBody>
      </p:sp>
    </p:spTree>
    <p:extLst>
      <p:ext uri="{BB962C8B-B14F-4D97-AF65-F5344CB8AC3E}">
        <p14:creationId xmlns:p14="http://schemas.microsoft.com/office/powerpoint/2010/main" val="41431590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idx="2"/>
          </p:nvPr>
        </p:nvSpPr>
        <p:spPr bwMode="auto">
          <a:xfrm>
            <a:off x="1025525" y="390525"/>
            <a:ext cx="5213350" cy="3910013"/>
          </a:xfrm>
          <a:prstGeom prst="rect">
            <a:avLst/>
          </a:prstGeom>
          <a:noFill/>
          <a:ln w="12700">
            <a:solidFill>
              <a:schemeClr val="tx1"/>
            </a:solidFill>
            <a:miter lim="800000"/>
            <a:headEnd/>
            <a:tailEnd/>
          </a:ln>
        </p:spPr>
      </p:sp>
      <p:sp>
        <p:nvSpPr>
          <p:cNvPr id="2051" name="Rectangle 3"/>
          <p:cNvSpPr>
            <a:spLocks noGrp="1" noChangeArrowheads="1"/>
          </p:cNvSpPr>
          <p:nvPr>
            <p:ph type="body" sz="quarter" idx="3"/>
          </p:nvPr>
        </p:nvSpPr>
        <p:spPr bwMode="auto">
          <a:xfrm>
            <a:off x="350282" y="4554376"/>
            <a:ext cx="6409983" cy="4416119"/>
          </a:xfrm>
          <a:prstGeom prst="rect">
            <a:avLst/>
          </a:prstGeom>
          <a:noFill/>
          <a:ln w="12700">
            <a:noFill/>
            <a:miter lim="800000"/>
            <a:headEnd/>
            <a:tailEnd/>
          </a:ln>
          <a:effectLst/>
        </p:spPr>
        <p:txBody>
          <a:bodyPr vert="horz" wrap="square" lIns="92294" tIns="45337" rIns="92294" bIns="4533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5971511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551504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7537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3093" y="8917424"/>
            <a:ext cx="3077739" cy="469423"/>
          </a:xfrm>
          <a:prstGeom prst="rect">
            <a:avLst/>
          </a:prstGeom>
          <a:ln/>
        </p:spPr>
        <p:txBody>
          <a:bodyPr lIns="95373" tIns="47687" rIns="95373" bIns="47687"/>
          <a:lstStyle/>
          <a:p>
            <a:pPr marL="0" marR="0" lvl="0" indent="0" algn="l" defTabSz="914400" rtl="0" eaLnBrk="0" fontAlgn="base" latinLnBrk="0" hangingPunct="0">
              <a:lnSpc>
                <a:spcPct val="100000"/>
              </a:lnSpc>
              <a:spcBef>
                <a:spcPct val="0"/>
              </a:spcBef>
              <a:spcAft>
                <a:spcPct val="0"/>
              </a:spcAft>
              <a:buClrTx/>
              <a:buSzTx/>
              <a:buFontTx/>
              <a:buNone/>
              <a:tabLst/>
              <a:defRPr/>
            </a:pPr>
            <a:fld id="{779A4470-55CD-476D-A146-2FC9CCA166D6}" type="slidenum">
              <a:rPr kumimoji="0" lang="en-US" sz="1800" b="1" i="0" u="none" strike="noStrike" kern="1200" cap="none" spc="0" normalizeH="0" baseline="0" noProof="0">
                <a:ln>
                  <a:noFill/>
                </a:ln>
                <a:solidFill>
                  <a:prstClr val="black"/>
                </a:solidFill>
                <a:effectLst/>
                <a:uLnTx/>
                <a:uFillTx/>
                <a:latin typeface="Arial"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5</a:t>
            </a:fld>
            <a:endParaRPr kumimoji="0" lang="en-US" sz="1800" b="1"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7410" name="Rectangle 2"/>
          <p:cNvSpPr>
            <a:spLocks noGrp="1" noRot="1" noChangeAspect="1" noChangeArrowheads="1" noTextEdit="1"/>
          </p:cNvSpPr>
          <p:nvPr>
            <p:ph type="sldImg"/>
          </p:nvPr>
        </p:nvSpPr>
        <p:spPr>
          <a:xfrm>
            <a:off x="1025525" y="387350"/>
            <a:ext cx="5218113" cy="3914775"/>
          </a:xfrm>
          <a:ln/>
        </p:spPr>
      </p:sp>
      <p:sp>
        <p:nvSpPr>
          <p:cNvPr id="17411" name="Rectangle 3"/>
          <p:cNvSpPr>
            <a:spLocks noGrp="1" noChangeArrowheads="1"/>
          </p:cNvSpPr>
          <p:nvPr>
            <p:ph type="body" idx="1"/>
          </p:nvPr>
        </p:nvSpPr>
        <p:spPr>
          <a:xfrm>
            <a:off x="350198" y="4554067"/>
            <a:ext cx="6410312" cy="4415517"/>
          </a:xfrm>
        </p:spPr>
        <p:txBody>
          <a:bodyPr lIns="95870" tIns="47093" rIns="95870" bIns="47093"/>
          <a:lstStyle/>
          <a:p>
            <a:endParaRPr lang="en-US" dirty="0"/>
          </a:p>
        </p:txBody>
      </p:sp>
    </p:spTree>
    <p:extLst>
      <p:ext uri="{BB962C8B-B14F-4D97-AF65-F5344CB8AC3E}">
        <p14:creationId xmlns:p14="http://schemas.microsoft.com/office/powerpoint/2010/main" val="2087019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7416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9666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1558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431256" y="6843362"/>
            <a:ext cx="4155009" cy="360243"/>
          </a:xfrm>
          <a:prstGeom prst="rect">
            <a:avLst/>
          </a:prstGeom>
          <a:ln/>
        </p:spPr>
        <p:txBody>
          <a:bodyPr lIns="98036" tIns="49018" rIns="98036" bIns="49018"/>
          <a:lstStyle/>
          <a:p>
            <a:pPr marL="0" marR="0" lvl="0" indent="0" algn="r" defTabSz="457146" rtl="0" eaLnBrk="1" fontAlgn="auto" latinLnBrk="0" hangingPunct="1">
              <a:lnSpc>
                <a:spcPct val="100000"/>
              </a:lnSpc>
              <a:spcBef>
                <a:spcPts val="0"/>
              </a:spcBef>
              <a:spcAft>
                <a:spcPts val="0"/>
              </a:spcAft>
              <a:buClrTx/>
              <a:buSzTx/>
              <a:buFontTx/>
              <a:buNone/>
              <a:tabLst/>
              <a:defRPr/>
            </a:pPr>
            <a:fld id="{779A4470-55CD-476D-A146-2FC9CCA166D6}"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146"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7410" name="Rectangle 2"/>
          <p:cNvSpPr>
            <a:spLocks noGrp="1" noRot="1" noChangeAspect="1" noChangeArrowheads="1" noTextEdit="1"/>
          </p:cNvSpPr>
          <p:nvPr>
            <p:ph type="sldImg"/>
          </p:nvPr>
        </p:nvSpPr>
        <p:spPr>
          <a:xfrm>
            <a:off x="2903538" y="296863"/>
            <a:ext cx="4006850" cy="3005137"/>
          </a:xfrm>
          <a:ln/>
        </p:spPr>
      </p:sp>
      <p:sp>
        <p:nvSpPr>
          <p:cNvPr id="17411" name="Rectangle 3"/>
          <p:cNvSpPr>
            <a:spLocks noGrp="1" noChangeArrowheads="1"/>
          </p:cNvSpPr>
          <p:nvPr>
            <p:ph type="body" idx="1"/>
          </p:nvPr>
        </p:nvSpPr>
        <p:spPr>
          <a:xfrm>
            <a:off x="472771" y="3494859"/>
            <a:ext cx="8654049" cy="3388534"/>
          </a:xfrm>
        </p:spPr>
        <p:txBody>
          <a:bodyPr lIns="98547" tIns="48408" rIns="98547" bIns="48408"/>
          <a:lstStyle/>
          <a:p>
            <a:endParaRPr lang="en-US" dirty="0"/>
          </a:p>
        </p:txBody>
      </p:sp>
    </p:spTree>
    <p:extLst>
      <p:ext uri="{BB962C8B-B14F-4D97-AF65-F5344CB8AC3E}">
        <p14:creationId xmlns:p14="http://schemas.microsoft.com/office/powerpoint/2010/main" val="37681473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4" name="Rectangle 3"/>
          <p:cNvSpPr/>
          <p:nvPr/>
        </p:nvSpPr>
        <p:spPr bwMode="auto">
          <a:xfrm>
            <a:off x="1155700" y="0"/>
            <a:ext cx="7988300" cy="260350"/>
          </a:xfrm>
          <a:prstGeom prst="rect">
            <a:avLst/>
          </a:prstGeom>
          <a:solidFill>
            <a:srgbClr val="3E544D"/>
          </a:solidFill>
          <a:ln w="12700" cap="flat" cmpd="sng" algn="ctr">
            <a:noFill/>
            <a:prstDash val="solid"/>
            <a:round/>
            <a:headEnd type="none" w="med" len="med"/>
            <a:tailEnd type="none" w="med" len="med"/>
          </a:ln>
          <a:effectLst/>
        </p:spPr>
        <p:txBody>
          <a:bodyPr/>
          <a:lstStyle/>
          <a:p>
            <a:pPr algn="ctr" eaLnBrk="0" hangingPunct="0">
              <a:spcBef>
                <a:spcPct val="50000"/>
              </a:spcBef>
              <a:defRPr/>
            </a:pPr>
            <a:endParaRPr lang="en-US">
              <a:cs typeface="+mn-cs"/>
            </a:endParaRPr>
          </a:p>
        </p:txBody>
      </p:sp>
      <p:sp>
        <p:nvSpPr>
          <p:cNvPr id="6" name="Rectangle 5"/>
          <p:cNvSpPr/>
          <p:nvPr/>
        </p:nvSpPr>
        <p:spPr bwMode="auto">
          <a:xfrm>
            <a:off x="0" y="0"/>
            <a:ext cx="2454275" cy="260350"/>
          </a:xfrm>
          <a:prstGeom prst="rect">
            <a:avLst/>
          </a:prstGeom>
          <a:solidFill>
            <a:srgbClr val="9D8D32"/>
          </a:solidFill>
          <a:ln w="12700" cap="flat" cmpd="sng" algn="ctr">
            <a:noFill/>
            <a:prstDash val="solid"/>
            <a:round/>
            <a:headEnd type="none" w="med" len="med"/>
            <a:tailEnd type="none" w="med" len="med"/>
          </a:ln>
          <a:effectLst/>
        </p:spPr>
        <p:txBody>
          <a:bodyPr/>
          <a:lstStyle/>
          <a:p>
            <a:pPr algn="ctr" eaLnBrk="0" hangingPunct="0">
              <a:spcBef>
                <a:spcPct val="50000"/>
              </a:spcBef>
              <a:defRPr/>
            </a:pPr>
            <a:endParaRPr lang="en-US">
              <a:cs typeface="+mn-cs"/>
            </a:endParaRPr>
          </a:p>
        </p:txBody>
      </p:sp>
      <p:sp>
        <p:nvSpPr>
          <p:cNvPr id="30722" name="Rectangle 2"/>
          <p:cNvSpPr>
            <a:spLocks noGrp="1" noChangeArrowheads="1"/>
          </p:cNvSpPr>
          <p:nvPr>
            <p:ph type="ctrTitle"/>
          </p:nvPr>
        </p:nvSpPr>
        <p:spPr>
          <a:xfrm>
            <a:off x="685800" y="1895476"/>
            <a:ext cx="7772400" cy="1790700"/>
          </a:xfrm>
        </p:spPr>
        <p:txBody>
          <a:bodyPr anchor="b"/>
          <a:lstStyle>
            <a:lvl1pPr algn="ctr">
              <a:lnSpc>
                <a:spcPct val="85000"/>
              </a:lnSpc>
              <a:defRPr sz="4000">
                <a:solidFill>
                  <a:srgbClr val="938636"/>
                </a:solidFill>
                <a:latin typeface="+mn-lt"/>
                <a:ea typeface="Verdana" pitchFamily="34" charset="0"/>
                <a:cs typeface="Verdana" pitchFamily="34" charset="0"/>
              </a:defRPr>
            </a:lvl1pPr>
          </a:lstStyle>
          <a:p>
            <a:r>
              <a:rPr lang="en-US" dirty="0"/>
              <a:t>Click to edit Master title style</a:t>
            </a:r>
          </a:p>
        </p:txBody>
      </p:sp>
      <p:sp>
        <p:nvSpPr>
          <p:cNvPr id="30723" name="Rectangle 3"/>
          <p:cNvSpPr>
            <a:spLocks noGrp="1" noChangeArrowheads="1"/>
          </p:cNvSpPr>
          <p:nvPr>
            <p:ph type="subTitle" idx="1"/>
          </p:nvPr>
        </p:nvSpPr>
        <p:spPr>
          <a:xfrm>
            <a:off x="706171" y="3849201"/>
            <a:ext cx="7731658" cy="960924"/>
          </a:xfrm>
        </p:spPr>
        <p:txBody>
          <a:bodyPr/>
          <a:lstStyle>
            <a:lvl1pPr marL="0" indent="0" algn="ctr">
              <a:lnSpc>
                <a:spcPct val="85000"/>
              </a:lnSpc>
              <a:buFontTx/>
              <a:buNone/>
              <a:defRPr sz="2800">
                <a:solidFill>
                  <a:srgbClr val="3E544D"/>
                </a:solidFill>
              </a:defRPr>
            </a:lvl1pPr>
          </a:lstStyle>
          <a:p>
            <a:r>
              <a:rPr lang="en-US" dirty="0"/>
              <a:t>Click to edit Master subtitle style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87273" y="804560"/>
            <a:ext cx="3338623" cy="1009403"/>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E311301-3181-3B41-BBFF-B0685068232F}"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3BF6DA-1D5D-044B-82D4-FBAE2BF52F89}" type="slidenum">
              <a:rPr lang="en-US" smtClean="0"/>
              <a:t>‹#›</a:t>
            </a:fld>
            <a:endParaRPr lang="en-US"/>
          </a:p>
        </p:txBody>
      </p:sp>
    </p:spTree>
    <p:extLst>
      <p:ext uri="{BB962C8B-B14F-4D97-AF65-F5344CB8AC3E}">
        <p14:creationId xmlns:p14="http://schemas.microsoft.com/office/powerpoint/2010/main" val="68937141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9" name="Content Placeholder 10"/>
          <p:cNvSpPr>
            <a:spLocks noGrp="1"/>
          </p:cNvSpPr>
          <p:nvPr>
            <p:ph sz="quarter" idx="14"/>
          </p:nvPr>
        </p:nvSpPr>
        <p:spPr>
          <a:xfrm>
            <a:off x="288848" y="1306939"/>
            <a:ext cx="8555969" cy="4742905"/>
          </a:xfrm>
          <a:prstGeom prst="rect">
            <a:avLst/>
          </a:prstGeom>
        </p:spPr>
        <p:txBody>
          <a:bodyPr lIns="68566" tIns="34283" rIns="68566" bIns="34283"/>
          <a:lstStyle>
            <a:lvl1pPr marL="257123" marR="0" indent="-257123" algn="l" defTabSz="816314" rtl="0" eaLnBrk="1" fontAlgn="auto" latinLnBrk="0" hangingPunct="1">
              <a:lnSpc>
                <a:spcPct val="100000"/>
              </a:lnSpc>
              <a:spcBef>
                <a:spcPts val="675"/>
              </a:spcBef>
              <a:spcAft>
                <a:spcPts val="0"/>
              </a:spcAft>
              <a:buClrTx/>
              <a:buSzPct val="80000"/>
              <a:buFontTx/>
              <a:buBlip>
                <a:blip r:embed="rId2"/>
              </a:buBlip>
              <a:tabLst/>
              <a:defRPr/>
            </a:lvl1pPr>
            <a:lvl2pPr marL="543709" marR="0" indent="-286585" algn="l" defTabSz="816314" rtl="0" eaLnBrk="1" fontAlgn="auto" latinLnBrk="0" hangingPunct="1">
              <a:lnSpc>
                <a:spcPct val="100000"/>
              </a:lnSpc>
              <a:spcBef>
                <a:spcPts val="0"/>
              </a:spcBef>
              <a:spcAft>
                <a:spcPts val="0"/>
              </a:spcAft>
              <a:buClrTx/>
              <a:buSzTx/>
              <a:buFont typeface="Calibri" pitchFamily="34" charset="0"/>
              <a:buChar char="–"/>
              <a:tabLst/>
              <a:defRPr/>
            </a:lvl2pPr>
            <a:lvl3pPr marL="712445" marR="0" indent="-158916" algn="l" defTabSz="816314"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028492" marR="0" indent="-306227" algn="l" defTabSz="816314"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5"/>
          <p:cNvSpPr>
            <a:spLocks noGrp="1"/>
          </p:cNvSpPr>
          <p:nvPr>
            <p:ph type="sldNum" sz="quarter" idx="15"/>
          </p:nvPr>
        </p:nvSpPr>
        <p:spPr>
          <a:xfrm>
            <a:off x="4379913" y="6360587"/>
            <a:ext cx="385762" cy="342900"/>
          </a:xfrm>
          <a:prstGeom prst="rect">
            <a:avLst/>
          </a:prstGeom>
        </p:spPr>
        <p:txBody>
          <a:bodyPr lIns="121917" tIns="60958" rIns="121917" bIns="60958"/>
          <a:lstStyle>
            <a:lvl1pPr>
              <a:defRPr/>
            </a:lvl1pPr>
          </a:lstStyle>
          <a:p>
            <a:pPr>
              <a:defRPr/>
            </a:pPr>
            <a:fld id="{EC3E9CF1-D74C-C84C-BFDE-2F04DF0BE563}" type="slidenum">
              <a:rPr lang="en-US" smtClean="0"/>
              <a:pPr>
                <a:defRPr/>
              </a:pPr>
              <a:t>‹#›</a:t>
            </a:fld>
            <a:endParaRPr lang="en-US" dirty="0"/>
          </a:p>
        </p:txBody>
      </p:sp>
    </p:spTree>
    <p:extLst>
      <p:ext uri="{BB962C8B-B14F-4D97-AF65-F5344CB8AC3E}">
        <p14:creationId xmlns:p14="http://schemas.microsoft.com/office/powerpoint/2010/main" val="11421958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0_No Footer">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 name="Title 1"/>
          <p:cNvSpPr>
            <a:spLocks noGrp="1"/>
          </p:cNvSpPr>
          <p:nvPr>
            <p:ph type="title"/>
          </p:nvPr>
        </p:nvSpPr>
        <p:spPr>
          <a:xfrm>
            <a:off x="250420" y="185647"/>
            <a:ext cx="8633028" cy="836330"/>
          </a:xfrm>
        </p:spPr>
        <p:txBody>
          <a:bodyPr/>
          <a:lstStyle/>
          <a:p>
            <a:r>
              <a:rPr lang="en-US"/>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99712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7_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310394"/>
            <a:ext cx="8459906" cy="443586"/>
          </a:xfrm>
        </p:spPr>
        <p:txBody>
          <a:bodyPr/>
          <a:lstStyle/>
          <a:p>
            <a:r>
              <a:rPr lang="en-US" dirty="0"/>
              <a:t>Subject: Slide Title</a:t>
            </a:r>
          </a:p>
        </p:txBody>
      </p:sp>
      <p:sp>
        <p:nvSpPr>
          <p:cNvPr id="7" name="Subtitle 2"/>
          <p:cNvSpPr>
            <a:spLocks noGrp="1"/>
          </p:cNvSpPr>
          <p:nvPr>
            <p:ph type="subTitle" idx="14" hasCustomPrompt="1"/>
          </p:nvPr>
        </p:nvSpPr>
        <p:spPr>
          <a:xfrm>
            <a:off x="342048" y="880004"/>
            <a:ext cx="8459905" cy="27460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userDrawn="1"/>
        </p:nvSpPr>
        <p:spPr>
          <a:xfrm>
            <a:off x="-1" y="5445760"/>
            <a:ext cx="7338060" cy="14224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err="1">
              <a:solidFill>
                <a:schemeClr val="bg1"/>
              </a:solidFill>
            </a:endParaRPr>
          </a:p>
        </p:txBody>
      </p:sp>
    </p:spTree>
    <p:extLst>
      <p:ext uri="{BB962C8B-B14F-4D97-AF65-F5344CB8AC3E}">
        <p14:creationId xmlns:p14="http://schemas.microsoft.com/office/powerpoint/2010/main" val="213134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6_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310394"/>
            <a:ext cx="8459906" cy="443586"/>
          </a:xfrm>
        </p:spPr>
        <p:txBody>
          <a:bodyPr/>
          <a:lstStyle>
            <a:lvl1pPr algn="l">
              <a:defRPr/>
            </a:lvl1pPr>
          </a:lstStyle>
          <a:p>
            <a:r>
              <a:rPr lang="en-US" dirty="0"/>
              <a:t>Subject: Slide Title</a:t>
            </a:r>
          </a:p>
        </p:txBody>
      </p:sp>
      <p:sp>
        <p:nvSpPr>
          <p:cNvPr id="7" name="Subtitle 2"/>
          <p:cNvSpPr>
            <a:spLocks noGrp="1"/>
          </p:cNvSpPr>
          <p:nvPr>
            <p:ph type="subTitle" idx="14" hasCustomPrompt="1"/>
          </p:nvPr>
        </p:nvSpPr>
        <p:spPr>
          <a:xfrm>
            <a:off x="342048" y="880004"/>
            <a:ext cx="8459905" cy="274600"/>
          </a:xfrm>
        </p:spPr>
        <p:txBody>
          <a:bodyPr tIns="0"/>
          <a:lstStyle>
            <a:lvl1pPr marL="0" indent="0" algn="l">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userDrawn="1"/>
        </p:nvSpPr>
        <p:spPr>
          <a:xfrm>
            <a:off x="-1" y="5445760"/>
            <a:ext cx="7338060" cy="14224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5" name="Content Placeholder 21"/>
          <p:cNvSpPr>
            <a:spLocks noGrp="1"/>
          </p:cNvSpPr>
          <p:nvPr>
            <p:ph sz="quarter" idx="10"/>
          </p:nvPr>
        </p:nvSpPr>
        <p:spPr>
          <a:xfrm>
            <a:off x="342047" y="1280629"/>
            <a:ext cx="8459904" cy="4623248"/>
          </a:xfrm>
        </p:spPr>
        <p:txBody>
          <a:bodyPr/>
          <a:lstStyle>
            <a:lvl1pPr marL="136922" indent="-136922">
              <a:buClr>
                <a:srgbClr val="4D5C64"/>
              </a:buClr>
              <a:buFont typeface="Wingdings" charset="2"/>
              <a:buChar char="§"/>
              <a:tabLst/>
              <a:defRPr/>
            </a:lvl1pPr>
            <a:lvl2pPr>
              <a:buClr>
                <a:srgbClr val="4D5C64"/>
              </a:buClr>
              <a:defRPr/>
            </a:lvl2pPr>
            <a:lvl3pPr>
              <a:buClr>
                <a:srgbClr val="4D5C64"/>
              </a:buClr>
              <a:defRPr/>
            </a:lvl3pPr>
            <a:lvl4pPr>
              <a:buClr>
                <a:srgbClr val="4D5C64"/>
              </a:buClr>
              <a:defRPr/>
            </a:lvl4pPr>
            <a:lvl5pPr>
              <a:buClr>
                <a:srgbClr val="4D5C6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9190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itle Only, 66 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5"/>
          <p:cNvSpPr>
            <a:spLocks noGrp="1"/>
          </p:cNvSpPr>
          <p:nvPr>
            <p:ph type="sldNum" sz="quarter" idx="10"/>
          </p:nvPr>
        </p:nvSpPr>
        <p:spPr>
          <a:xfrm>
            <a:off x="4379913" y="6360585"/>
            <a:ext cx="385762" cy="342900"/>
          </a:xfrm>
          <a:prstGeom prst="rect">
            <a:avLst/>
          </a:prstGeom>
        </p:spPr>
        <p:txBody>
          <a:bodyPr/>
          <a:lstStyle>
            <a:lvl1pPr>
              <a:defRPr/>
            </a:lvl1pPr>
          </a:lstStyle>
          <a:p>
            <a:pPr>
              <a:defRPr/>
            </a:pPr>
            <a:fld id="{1CF860F4-4FA4-EE41-8ADB-46C5B0D62AB2}" type="slidenum">
              <a:rPr lang="en-US" smtClean="0"/>
              <a:pPr>
                <a:defRPr/>
              </a:pPr>
              <a:t>‹#›</a:t>
            </a:fld>
            <a:endParaRPr lang="en-US" dirty="0"/>
          </a:p>
        </p:txBody>
      </p:sp>
    </p:spTree>
    <p:extLst>
      <p:ext uri="{BB962C8B-B14F-4D97-AF65-F5344CB8AC3E}">
        <p14:creationId xmlns:p14="http://schemas.microsoft.com/office/powerpoint/2010/main" val="61808385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0273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401330"/>
            <a:ext cx="4016930" cy="673578"/>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401330"/>
            <a:ext cx="4011930" cy="673578"/>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961304"/>
            <a:ext cx="401193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961304"/>
            <a:ext cx="401193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310394"/>
            <a:ext cx="8459906" cy="443586"/>
          </a:xfrm>
        </p:spPr>
        <p:txBody>
          <a:bodyPr/>
          <a:lstStyle/>
          <a:p>
            <a:r>
              <a:rPr lang="en-US" dirty="0"/>
              <a:t>Subject: Slide Title</a:t>
            </a:r>
          </a:p>
        </p:txBody>
      </p:sp>
      <p:sp>
        <p:nvSpPr>
          <p:cNvPr id="12" name="Subtitle 2"/>
          <p:cNvSpPr>
            <a:spLocks noGrp="1"/>
          </p:cNvSpPr>
          <p:nvPr>
            <p:ph type="subTitle" idx="12" hasCustomPrompt="1"/>
          </p:nvPr>
        </p:nvSpPr>
        <p:spPr>
          <a:xfrm>
            <a:off x="342048" y="880004"/>
            <a:ext cx="8459905" cy="27460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94731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0132" y="381000"/>
            <a:ext cx="8153400" cy="990600"/>
          </a:xfrm>
        </p:spPr>
        <p:txBody>
          <a:bodyPr/>
          <a:lstStyle/>
          <a:p>
            <a:r>
              <a:rPr kumimoji="0" lang="en-US"/>
              <a:t>Click to edit Master title style</a:t>
            </a:r>
          </a:p>
        </p:txBody>
      </p:sp>
      <p:sp>
        <p:nvSpPr>
          <p:cNvPr id="8" name="Content Placeholder 7"/>
          <p:cNvSpPr>
            <a:spLocks noGrp="1"/>
          </p:cNvSpPr>
          <p:nvPr>
            <p:ph sz="quarter" idx="1"/>
          </p:nvPr>
        </p:nvSpPr>
        <p:spPr>
          <a:xfrm>
            <a:off x="489010" y="1752600"/>
            <a:ext cx="8153400" cy="4495800"/>
          </a:xfrm>
        </p:spPr>
        <p:txBody>
          <a:bodyPr/>
          <a:lstStyle>
            <a:lvl1pPr eaLnBrk="1" latinLnBrk="0" hangingPunct="1">
              <a:defRPr/>
            </a:lvl1pPr>
            <a:lvl3pPr eaLnBrk="1" latinLnBrk="0" hangingPunct="1">
              <a:defRPr/>
            </a:lvl3pPr>
            <a:lvl4pPr eaLnBrk="1" latinLnBrk="0" hangingPunct="1">
              <a:defRPr/>
            </a:lvl4pPr>
            <a:lvl5pPr eaLnBrk="1" latinLnBrk="0" hangingPunct="1">
              <a:defRPr/>
            </a:lvl5pPr>
            <a:lvl6pPr eaLnBrk="1" latinLnBrk="0" hangingPunct="1">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Tree>
    <p:extLst>
      <p:ext uri="{BB962C8B-B14F-4D97-AF65-F5344CB8AC3E}">
        <p14:creationId xmlns:p14="http://schemas.microsoft.com/office/powerpoint/2010/main" val="41357795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ctr"/>
          <a:lstStyle>
            <a:lvl1pPr marL="0" indent="0">
              <a:buNone/>
              <a:defRPr sz="2800">
                <a:solidFill>
                  <a:schemeClr val="tx2"/>
                </a:solidFill>
                <a:latin typeface="Calibri" panose="020F0502020204030204" pitchFamily="34" charset="0"/>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0" y="1600200"/>
            <a:ext cx="1295400" cy="990600"/>
          </a:xfrm>
          <a:prstGeom prst="rect">
            <a:avLst/>
          </a:prstGeom>
          <a:solidFill>
            <a:srgbClr val="C7203C"/>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1371600" y="1600200"/>
            <a:ext cx="7772400" cy="990600"/>
          </a:xfrm>
          <a:prstGeom prst="rect">
            <a:avLst/>
          </a:prstGeom>
          <a:solidFill>
            <a:srgbClr val="194485"/>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Calibri" panose="020F0502020204030204" pitchFamily="34" charset="0"/>
            </a:endParaRP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pic>
        <p:nvPicPr>
          <p:cNvPr id="10" name="Picture 9" descr="DRC logos_Updated2009 011.jpg"/>
          <p:cNvPicPr>
            <a:picLocks noChangeAspect="1"/>
          </p:cNvPicPr>
          <p:nvPr/>
        </p:nvPicPr>
        <p:blipFill>
          <a:blip r:embed="rId2" cstate="print"/>
          <a:stretch>
            <a:fillRect/>
          </a:stretch>
        </p:blipFill>
        <p:spPr>
          <a:xfrm>
            <a:off x="6696492" y="5715000"/>
            <a:ext cx="2142708" cy="837071"/>
          </a:xfrm>
          <a:prstGeom prst="rect">
            <a:avLst/>
          </a:prstGeom>
        </p:spPr>
      </p:pic>
    </p:spTree>
    <p:extLst>
      <p:ext uri="{BB962C8B-B14F-4D97-AF65-F5344CB8AC3E}">
        <p14:creationId xmlns:p14="http://schemas.microsoft.com/office/powerpoint/2010/main" val="3780768762"/>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3834" y="381000"/>
            <a:ext cx="8229600" cy="990600"/>
          </a:xfrm>
        </p:spPr>
        <p:txBody>
          <a:bodyPr/>
          <a:lstStyle>
            <a:lvl1pPr>
              <a:defRPr>
                <a:latin typeface="Calibri" panose="020F0502020204030204" pitchFamily="34" charset="0"/>
              </a:defRPr>
            </a:lvl1p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normAutofit/>
          </a:bodyPr>
          <a:lstStyle>
            <a:lvl1pPr eaLnBrk="1" latinLnBrk="0" hangingPunct="1">
              <a:defRPr sz="2000">
                <a:latin typeface="Calibri" panose="020F0502020204030204" pitchFamily="34" charset="0"/>
              </a:defRPr>
            </a:lvl1pPr>
            <a:lvl2pPr>
              <a:defRPr sz="1800"/>
            </a:lvl2pPr>
            <a:lvl3pPr eaLnBrk="1" latinLnBrk="0" hangingPunct="1">
              <a:defRPr sz="1600">
                <a:latin typeface="Calibri" panose="020F0502020204030204" pitchFamily="34" charset="0"/>
              </a:defRPr>
            </a:lvl3pPr>
            <a:lvl4pPr eaLnBrk="1" latinLnBrk="0" hangingPunct="1">
              <a:defRPr sz="1400">
                <a:latin typeface="Calibri" panose="020F0502020204030204" pitchFamily="34" charset="0"/>
              </a:defRPr>
            </a:lvl4pPr>
            <a:lvl5pPr eaLnBrk="1" latinLnBrk="0" hangingPunct="1">
              <a:defRPr sz="1400">
                <a:latin typeface="Calibri" panose="020F0502020204030204" pitchFamily="34" charset="0"/>
              </a:defRPr>
            </a:lvl5pPr>
            <a:lvl6pPr eaLnBrk="1" latinLnBrk="0" hangingPunct="1">
              <a:defRPr sz="1400">
                <a:latin typeface="Calibri" panose="020F0502020204030204" pitchFamily="34" charset="0"/>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1" name="Content Placeholder 10"/>
          <p:cNvSpPr>
            <a:spLocks noGrp="1"/>
          </p:cNvSpPr>
          <p:nvPr>
            <p:ph sz="quarter" idx="2"/>
          </p:nvPr>
        </p:nvSpPr>
        <p:spPr>
          <a:xfrm>
            <a:off x="4844901" y="1589567"/>
            <a:ext cx="3886200" cy="4572000"/>
          </a:xfrm>
        </p:spPr>
        <p:txBody>
          <a:bodyPr>
            <a:normAutofit/>
          </a:bodyPr>
          <a:lstStyle>
            <a:lvl1pPr eaLnBrk="1" latinLnBrk="0" hangingPunct="1">
              <a:defRPr sz="2000"/>
            </a:lvl1pPr>
            <a:lvl2pPr>
              <a:defRPr sz="1800"/>
            </a:lvl2pPr>
            <a:lvl3pPr eaLnBrk="1" latinLnBrk="0" hangingPunct="1">
              <a:defRPr sz="1600"/>
            </a:lvl3pPr>
            <a:lvl4pPr eaLnBrk="1" latinLnBrk="0" hangingPunct="1">
              <a:defRPr sz="1400"/>
            </a:lvl4pPr>
            <a:lvl5pPr eaLnBrk="1" latinLnBrk="0" hangingPunct="1">
              <a:defRPr sz="1400"/>
            </a:lvl5pPr>
            <a:lvl6pPr eaLnBrk="1" latinLnBrk="0" hangingPunct="1">
              <a:defRPr sz="1400">
                <a:latin typeface="Calibri" panose="020F0502020204030204" pitchFamily="34" charset="0"/>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Tree>
    <p:extLst>
      <p:ext uri="{BB962C8B-B14F-4D97-AF65-F5344CB8AC3E}">
        <p14:creationId xmlns:p14="http://schemas.microsoft.com/office/powerpoint/2010/main" val="924277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311301-3181-3B41-BBFF-B0685068232F}"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3BF6DA-1D5D-044B-82D4-FBAE2BF52F89}" type="slidenum">
              <a:rPr lang="en-US" smtClean="0"/>
              <a:t>‹#›</a:t>
            </a:fld>
            <a:endParaRPr lang="en-US"/>
          </a:p>
        </p:txBody>
      </p:sp>
    </p:spTree>
    <p:extLst>
      <p:ext uri="{BB962C8B-B14F-4D97-AF65-F5344CB8AC3E}">
        <p14:creationId xmlns:p14="http://schemas.microsoft.com/office/powerpoint/2010/main" val="59106272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132" y="457200"/>
            <a:ext cx="8077200" cy="869950"/>
          </a:xfrm>
        </p:spPr>
        <p:txBody>
          <a:bodyPr anchor="ctr"/>
          <a:lstStyle>
            <a:lvl1pPr algn="l">
              <a:buNone/>
              <a:defRPr sz="4400" b="0"/>
            </a:lvl1pPr>
          </a:lstStyle>
          <a:p>
            <a:r>
              <a:rPr kumimoji="0" lang="en-US"/>
              <a:t>Click to edit Master title style</a:t>
            </a:r>
          </a:p>
        </p:txBody>
      </p:sp>
      <p:sp>
        <p:nvSpPr>
          <p:cNvPr id="3" name="Text Placeholder 2"/>
          <p:cNvSpPr>
            <a:spLocks noGrp="1"/>
          </p:cNvSpPr>
          <p:nvPr>
            <p:ph type="body" idx="2"/>
          </p:nvPr>
        </p:nvSpPr>
        <p:spPr>
          <a:xfrm>
            <a:off x="609600" y="1752600"/>
            <a:ext cx="1600200" cy="4343400"/>
          </a:xfrm>
          <a:solidFill>
            <a:srgbClr val="C7203C"/>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lvl1pPr eaLnBrk="1" latinLnBrk="0" hangingPunct="1">
              <a:defRPr/>
            </a:lvl1pPr>
            <a:lvl3pPr eaLnBrk="1" latinLnBrk="0" hangingPunct="1">
              <a:defRPr/>
            </a:lvl3pPr>
            <a:lvl4pPr eaLnBrk="1" latinLnBrk="0" hangingPunct="1">
              <a:defRPr/>
            </a:lvl4pPr>
            <a:lvl5pPr eaLnBrk="1" latinLnBrk="0" hangingPunct="1">
              <a:defRPr/>
            </a:lvl5pPr>
            <a:lvl6pPr eaLnBrk="1" latinLnBrk="0" hangingPunct="1">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Tree>
    <p:extLst>
      <p:ext uri="{BB962C8B-B14F-4D97-AF65-F5344CB8AC3E}">
        <p14:creationId xmlns:p14="http://schemas.microsoft.com/office/powerpoint/2010/main" val="425163914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96367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3" name="Title 19"/>
          <p:cNvSpPr>
            <a:spLocks noGrp="1"/>
          </p:cNvSpPr>
          <p:nvPr>
            <p:ph type="title" hasCustomPrompt="1"/>
          </p:nvPr>
        </p:nvSpPr>
        <p:spPr>
          <a:xfrm>
            <a:off x="0" y="-7478"/>
            <a:ext cx="9144000" cy="710655"/>
          </a:xfrm>
          <a:prstGeom prst="rect">
            <a:avLst/>
          </a:prstGeom>
          <a:solidFill>
            <a:srgbClr val="1768B1"/>
          </a:solidFill>
        </p:spPr>
        <p:txBody>
          <a:bodyPr vert="horz"/>
          <a:lstStyle>
            <a:lvl1pPr marL="292100" algn="l">
              <a:lnSpc>
                <a:spcPts val="3980"/>
              </a:lnSpc>
              <a:defRPr sz="3000" b="0" i="0" baseline="0">
                <a:solidFill>
                  <a:schemeClr val="bg1"/>
                </a:solidFill>
                <a:latin typeface="Arial"/>
                <a:cs typeface="Arial"/>
              </a:defRPr>
            </a:lvl1pPr>
          </a:lstStyle>
          <a:p>
            <a:r>
              <a:rPr lang="en-US" dirty="0"/>
              <a:t>Click to edit title</a:t>
            </a:r>
          </a:p>
        </p:txBody>
      </p:sp>
      <p:pic>
        <p:nvPicPr>
          <p:cNvPr id="15" name="Picture 14" descr="footer.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18497"/>
            <a:ext cx="9152141" cy="547644"/>
          </a:xfrm>
          <a:prstGeom prst="rect">
            <a:avLst/>
          </a:prstGeom>
        </p:spPr>
      </p:pic>
      <p:sp>
        <p:nvSpPr>
          <p:cNvPr id="16" name="Slide Number Placeholder 5"/>
          <p:cNvSpPr txBox="1">
            <a:spLocks/>
          </p:cNvSpPr>
          <p:nvPr userDrawn="1"/>
        </p:nvSpPr>
        <p:spPr>
          <a:xfrm>
            <a:off x="6826732" y="6414964"/>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300" dirty="0">
                <a:solidFill>
                  <a:srgbClr val="FFFFFF"/>
                </a:solidFill>
                <a:latin typeface="Arial"/>
                <a:cs typeface="Arial"/>
              </a:rPr>
              <a:t>   |   </a:t>
            </a:r>
            <a:fld id="{D43A6F16-D3CF-4F46-B6D9-B3CAB1B87938}" type="slidenum">
              <a:rPr lang="en-US" sz="1300" smtClean="0">
                <a:solidFill>
                  <a:srgbClr val="FFFFFF"/>
                </a:solidFill>
                <a:latin typeface="Arial"/>
                <a:cs typeface="Arial"/>
              </a:rPr>
              <a:pPr algn="r"/>
              <a:t>‹#›</a:t>
            </a:fld>
            <a:endParaRPr lang="en-US" sz="1300" dirty="0">
              <a:solidFill>
                <a:srgbClr val="FFFFFF"/>
              </a:solidFill>
              <a:latin typeface="Arial"/>
              <a:cs typeface="Arial"/>
            </a:endParaRPr>
          </a:p>
        </p:txBody>
      </p:sp>
    </p:spTree>
    <p:extLst>
      <p:ext uri="{BB962C8B-B14F-4D97-AF65-F5344CB8AC3E}">
        <p14:creationId xmlns:p14="http://schemas.microsoft.com/office/powerpoint/2010/main" val="379500535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0132" y="381000"/>
            <a:ext cx="8153400" cy="990600"/>
          </a:xfrm>
        </p:spPr>
        <p:txBody>
          <a:bodyPr/>
          <a:lstStyle/>
          <a:p>
            <a:r>
              <a:rPr kumimoji="0" lang="en-US"/>
              <a:t>Click to edit Master title style</a:t>
            </a:r>
          </a:p>
        </p:txBody>
      </p:sp>
      <p:sp>
        <p:nvSpPr>
          <p:cNvPr id="8" name="Content Placeholder 7"/>
          <p:cNvSpPr>
            <a:spLocks noGrp="1"/>
          </p:cNvSpPr>
          <p:nvPr>
            <p:ph sz="quarter" idx="1"/>
          </p:nvPr>
        </p:nvSpPr>
        <p:spPr>
          <a:xfrm>
            <a:off x="489010" y="1752600"/>
            <a:ext cx="8153400" cy="4495800"/>
          </a:xfrm>
        </p:spPr>
        <p:txBody>
          <a:bodyPr/>
          <a:lstStyle>
            <a:lvl1pPr eaLnBrk="1" latinLnBrk="0" hangingPunct="1">
              <a:defRPr/>
            </a:lvl1pPr>
            <a:lvl3pPr eaLnBrk="1" latinLnBrk="0" hangingPunct="1">
              <a:defRPr/>
            </a:lvl3pPr>
            <a:lvl4pPr eaLnBrk="1" latinLnBrk="0" hangingPunct="1">
              <a:defRPr/>
            </a:lvl4pPr>
            <a:lvl5pPr eaLnBrk="1" latinLnBrk="0" hangingPunct="1">
              <a:defRPr/>
            </a:lvl5pPr>
            <a:lvl6pPr eaLnBrk="1" latinLnBrk="0" hangingPunct="1">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Tree>
    <p:extLst>
      <p:ext uri="{BB962C8B-B14F-4D97-AF65-F5344CB8AC3E}">
        <p14:creationId xmlns:p14="http://schemas.microsoft.com/office/powerpoint/2010/main" val="145390449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ctr"/>
          <a:lstStyle>
            <a:lvl1pPr marL="0" indent="0">
              <a:buNone/>
              <a:defRPr sz="2800">
                <a:solidFill>
                  <a:schemeClr val="tx2"/>
                </a:solidFill>
                <a:latin typeface="Calibri" panose="020F0502020204030204" pitchFamily="34" charset="0"/>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0" y="1600200"/>
            <a:ext cx="1295400" cy="990600"/>
          </a:xfrm>
          <a:prstGeom prst="rect">
            <a:avLst/>
          </a:prstGeom>
          <a:solidFill>
            <a:srgbClr val="C7203C"/>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1371600" y="1600200"/>
            <a:ext cx="7772400" cy="990600"/>
          </a:xfrm>
          <a:prstGeom prst="rect">
            <a:avLst/>
          </a:prstGeom>
          <a:solidFill>
            <a:srgbClr val="194485"/>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Calibri" panose="020F0502020204030204" pitchFamily="34" charset="0"/>
            </a:endParaRP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pic>
        <p:nvPicPr>
          <p:cNvPr id="10" name="Picture 9" descr="DRC logos_Updated2009 011.jpg"/>
          <p:cNvPicPr>
            <a:picLocks noChangeAspect="1"/>
          </p:cNvPicPr>
          <p:nvPr/>
        </p:nvPicPr>
        <p:blipFill>
          <a:blip r:embed="rId2" cstate="print"/>
          <a:stretch>
            <a:fillRect/>
          </a:stretch>
        </p:blipFill>
        <p:spPr>
          <a:xfrm>
            <a:off x="6696492" y="5715000"/>
            <a:ext cx="2142708" cy="837071"/>
          </a:xfrm>
          <a:prstGeom prst="rect">
            <a:avLst/>
          </a:prstGeom>
        </p:spPr>
      </p:pic>
    </p:spTree>
    <p:extLst>
      <p:ext uri="{BB962C8B-B14F-4D97-AF65-F5344CB8AC3E}">
        <p14:creationId xmlns:p14="http://schemas.microsoft.com/office/powerpoint/2010/main" val="3257796892"/>
      </p:ext>
    </p:extLst>
  </p:cSld>
  <p:clrMapOvr>
    <a:overrideClrMapping bg1="lt1" tx1="dk1" bg2="lt2" tx2="dk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3834" y="381000"/>
            <a:ext cx="8229600" cy="990600"/>
          </a:xfrm>
        </p:spPr>
        <p:txBody>
          <a:bodyPr/>
          <a:lstStyle>
            <a:lvl1pPr>
              <a:defRPr>
                <a:latin typeface="Calibri" panose="020F0502020204030204" pitchFamily="34" charset="0"/>
              </a:defRPr>
            </a:lvl1p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normAutofit/>
          </a:bodyPr>
          <a:lstStyle>
            <a:lvl1pPr eaLnBrk="1" latinLnBrk="0" hangingPunct="1">
              <a:defRPr sz="2000">
                <a:latin typeface="Calibri" panose="020F0502020204030204" pitchFamily="34" charset="0"/>
              </a:defRPr>
            </a:lvl1pPr>
            <a:lvl2pPr>
              <a:defRPr sz="1800"/>
            </a:lvl2pPr>
            <a:lvl3pPr eaLnBrk="1" latinLnBrk="0" hangingPunct="1">
              <a:defRPr sz="1600">
                <a:latin typeface="Calibri" panose="020F0502020204030204" pitchFamily="34" charset="0"/>
              </a:defRPr>
            </a:lvl3pPr>
            <a:lvl4pPr eaLnBrk="1" latinLnBrk="0" hangingPunct="1">
              <a:defRPr sz="1400">
                <a:latin typeface="Calibri" panose="020F0502020204030204" pitchFamily="34" charset="0"/>
              </a:defRPr>
            </a:lvl4pPr>
            <a:lvl5pPr eaLnBrk="1" latinLnBrk="0" hangingPunct="1">
              <a:defRPr sz="1400">
                <a:latin typeface="Calibri" panose="020F0502020204030204" pitchFamily="34" charset="0"/>
              </a:defRPr>
            </a:lvl5pPr>
            <a:lvl6pPr eaLnBrk="1" latinLnBrk="0" hangingPunct="1">
              <a:defRPr sz="1400">
                <a:latin typeface="Calibri" panose="020F0502020204030204" pitchFamily="34" charset="0"/>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1" name="Content Placeholder 10"/>
          <p:cNvSpPr>
            <a:spLocks noGrp="1"/>
          </p:cNvSpPr>
          <p:nvPr>
            <p:ph sz="quarter" idx="2"/>
          </p:nvPr>
        </p:nvSpPr>
        <p:spPr>
          <a:xfrm>
            <a:off x="4844901" y="1589567"/>
            <a:ext cx="3886200" cy="4572000"/>
          </a:xfrm>
        </p:spPr>
        <p:txBody>
          <a:bodyPr>
            <a:normAutofit/>
          </a:bodyPr>
          <a:lstStyle>
            <a:lvl1pPr eaLnBrk="1" latinLnBrk="0" hangingPunct="1">
              <a:defRPr sz="2000"/>
            </a:lvl1pPr>
            <a:lvl2pPr>
              <a:defRPr sz="1800"/>
            </a:lvl2pPr>
            <a:lvl3pPr eaLnBrk="1" latinLnBrk="0" hangingPunct="1">
              <a:defRPr sz="1600"/>
            </a:lvl3pPr>
            <a:lvl4pPr eaLnBrk="1" latinLnBrk="0" hangingPunct="1">
              <a:defRPr sz="1400"/>
            </a:lvl4pPr>
            <a:lvl5pPr eaLnBrk="1" latinLnBrk="0" hangingPunct="1">
              <a:defRPr sz="1400"/>
            </a:lvl5pPr>
            <a:lvl6pPr eaLnBrk="1" latinLnBrk="0" hangingPunct="1">
              <a:defRPr sz="1400">
                <a:latin typeface="Calibri" panose="020F0502020204030204" pitchFamily="34" charset="0"/>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Tree>
    <p:extLst>
      <p:ext uri="{BB962C8B-B14F-4D97-AF65-F5344CB8AC3E}">
        <p14:creationId xmlns:p14="http://schemas.microsoft.com/office/powerpoint/2010/main" val="26284925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132" y="457200"/>
            <a:ext cx="8077200" cy="869950"/>
          </a:xfrm>
        </p:spPr>
        <p:txBody>
          <a:bodyPr anchor="ctr"/>
          <a:lstStyle>
            <a:lvl1pPr algn="l">
              <a:buNone/>
              <a:defRPr sz="4400" b="0"/>
            </a:lvl1pPr>
          </a:lstStyle>
          <a:p>
            <a:r>
              <a:rPr kumimoji="0" lang="en-US"/>
              <a:t>Click to edit Master title style</a:t>
            </a:r>
          </a:p>
        </p:txBody>
      </p:sp>
      <p:sp>
        <p:nvSpPr>
          <p:cNvPr id="3" name="Text Placeholder 2"/>
          <p:cNvSpPr>
            <a:spLocks noGrp="1"/>
          </p:cNvSpPr>
          <p:nvPr>
            <p:ph type="body" idx="2"/>
          </p:nvPr>
        </p:nvSpPr>
        <p:spPr>
          <a:xfrm>
            <a:off x="609600" y="1752600"/>
            <a:ext cx="1600200" cy="4343400"/>
          </a:xfrm>
          <a:solidFill>
            <a:srgbClr val="C7203C"/>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lvl1pPr eaLnBrk="1" latinLnBrk="0" hangingPunct="1">
              <a:defRPr/>
            </a:lvl1pPr>
            <a:lvl3pPr eaLnBrk="1" latinLnBrk="0" hangingPunct="1">
              <a:defRPr/>
            </a:lvl3pPr>
            <a:lvl4pPr eaLnBrk="1" latinLnBrk="0" hangingPunct="1">
              <a:defRPr/>
            </a:lvl4pPr>
            <a:lvl5pPr eaLnBrk="1" latinLnBrk="0" hangingPunct="1">
              <a:defRPr/>
            </a:lvl5pPr>
            <a:lvl6pPr eaLnBrk="1" latinLnBrk="0" hangingPunct="1">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Tree>
    <p:extLst>
      <p:ext uri="{BB962C8B-B14F-4D97-AF65-F5344CB8AC3E}">
        <p14:creationId xmlns:p14="http://schemas.microsoft.com/office/powerpoint/2010/main" val="2361180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311301-3181-3B41-BBFF-B0685068232F}"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3BF6DA-1D5D-044B-82D4-FBAE2BF52F89}" type="slidenum">
              <a:rPr lang="en-US" smtClean="0"/>
              <a:t>‹#›</a:t>
            </a:fld>
            <a:endParaRPr lang="en-US"/>
          </a:p>
        </p:txBody>
      </p:sp>
    </p:spTree>
    <p:extLst>
      <p:ext uri="{BB962C8B-B14F-4D97-AF65-F5344CB8AC3E}">
        <p14:creationId xmlns:p14="http://schemas.microsoft.com/office/powerpoint/2010/main" val="18793685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311301-3181-3B41-BBFF-B0685068232F}" type="datetimeFigureOut">
              <a:rPr lang="en-US" smtClean="0"/>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3BF6DA-1D5D-044B-82D4-FBAE2BF52F89}" type="slidenum">
              <a:rPr lang="en-US" smtClean="0"/>
              <a:t>‹#›</a:t>
            </a:fld>
            <a:endParaRPr lang="en-US"/>
          </a:p>
        </p:txBody>
      </p:sp>
    </p:spTree>
    <p:extLst>
      <p:ext uri="{BB962C8B-B14F-4D97-AF65-F5344CB8AC3E}">
        <p14:creationId xmlns:p14="http://schemas.microsoft.com/office/powerpoint/2010/main" val="13570170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311301-3181-3B41-BBFF-B0685068232F}" type="datetimeFigureOut">
              <a:rPr lang="en-US" smtClean="0"/>
              <a:t>5/11/2020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3BF6DA-1D5D-044B-82D4-FBAE2BF52F89}" type="slidenum">
              <a:rPr lang="en-US" smtClean="0"/>
              <a:t>‹#›</a:t>
            </a:fld>
            <a:endParaRPr lang="en-US"/>
          </a:p>
        </p:txBody>
      </p:sp>
    </p:spTree>
    <p:extLst>
      <p:ext uri="{BB962C8B-B14F-4D97-AF65-F5344CB8AC3E}">
        <p14:creationId xmlns:p14="http://schemas.microsoft.com/office/powerpoint/2010/main" val="1109614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311301-3181-3B41-BBFF-B0685068232F}" type="datetimeFigureOut">
              <a:rPr lang="en-US" smtClean="0"/>
              <a:t>5/11/2020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3BF6DA-1D5D-044B-82D4-FBAE2BF52F89}" type="slidenum">
              <a:rPr lang="en-US" smtClean="0"/>
              <a:t>‹#›</a:t>
            </a:fld>
            <a:endParaRPr lang="en-US"/>
          </a:p>
        </p:txBody>
      </p:sp>
    </p:spTree>
    <p:extLst>
      <p:ext uri="{BB962C8B-B14F-4D97-AF65-F5344CB8AC3E}">
        <p14:creationId xmlns:p14="http://schemas.microsoft.com/office/powerpoint/2010/main" val="5474656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311301-3181-3B41-BBFF-B0685068232F}" type="datetimeFigureOut">
              <a:rPr lang="en-US" smtClean="0"/>
              <a:t>5/11/2020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3BF6DA-1D5D-044B-82D4-FBAE2BF52F89}" type="slidenum">
              <a:rPr lang="en-US" smtClean="0"/>
              <a:t>‹#›</a:t>
            </a:fld>
            <a:endParaRPr lang="en-US"/>
          </a:p>
        </p:txBody>
      </p:sp>
    </p:spTree>
    <p:extLst>
      <p:ext uri="{BB962C8B-B14F-4D97-AF65-F5344CB8AC3E}">
        <p14:creationId xmlns:p14="http://schemas.microsoft.com/office/powerpoint/2010/main" val="1435218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311301-3181-3B41-BBFF-B0685068232F}" type="datetimeFigureOut">
              <a:rPr lang="en-US" smtClean="0"/>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3BF6DA-1D5D-044B-82D4-FBAE2BF52F89}" type="slidenum">
              <a:rPr lang="en-US" smtClean="0"/>
              <a:t>‹#›</a:t>
            </a:fld>
            <a:endParaRPr lang="en-US"/>
          </a:p>
        </p:txBody>
      </p:sp>
    </p:spTree>
    <p:extLst>
      <p:ext uri="{BB962C8B-B14F-4D97-AF65-F5344CB8AC3E}">
        <p14:creationId xmlns:p14="http://schemas.microsoft.com/office/powerpoint/2010/main" val="1189325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311301-3181-3B41-BBFF-B0685068232F}" type="datetimeFigureOut">
              <a:rPr lang="en-US" smtClean="0"/>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3BF6DA-1D5D-044B-82D4-FBAE2BF52F89}" type="slidenum">
              <a:rPr lang="en-US" smtClean="0"/>
              <a:t>‹#›</a:t>
            </a:fld>
            <a:endParaRPr lang="en-US"/>
          </a:p>
        </p:txBody>
      </p:sp>
    </p:spTree>
    <p:extLst>
      <p:ext uri="{BB962C8B-B14F-4D97-AF65-F5344CB8AC3E}">
        <p14:creationId xmlns:p14="http://schemas.microsoft.com/office/powerpoint/2010/main" val="2219595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311301-3181-3B41-BBFF-B0685068232F}"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3BF6DA-1D5D-044B-82D4-FBAE2BF52F89}" type="slidenum">
              <a:rPr lang="en-US" smtClean="0"/>
              <a:t>‹#›</a:t>
            </a:fld>
            <a:endParaRPr lang="en-US"/>
          </a:p>
        </p:txBody>
      </p:sp>
    </p:spTree>
    <p:extLst>
      <p:ext uri="{BB962C8B-B14F-4D97-AF65-F5344CB8AC3E}">
        <p14:creationId xmlns:p14="http://schemas.microsoft.com/office/powerpoint/2010/main" val="295078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type="obj" preserve="1">
  <p:cSld name="Content-GrayMa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938636"/>
                </a:solidFill>
              </a:defRPr>
            </a:lvl1pPr>
          </a:lstStyle>
          <a:p>
            <a:r>
              <a:rPr lang="en-US" dirty="0"/>
              <a:t>Click to edit Master title style</a:t>
            </a:r>
          </a:p>
        </p:txBody>
      </p:sp>
      <p:sp>
        <p:nvSpPr>
          <p:cNvPr id="3" name="Content Placeholder 2"/>
          <p:cNvSpPr>
            <a:spLocks noGrp="1"/>
          </p:cNvSpPr>
          <p:nvPr>
            <p:ph idx="1"/>
          </p:nvPr>
        </p:nvSpPr>
        <p:spPr>
          <a:xfrm>
            <a:off x="725788" y="1266823"/>
            <a:ext cx="8010525" cy="5029200"/>
          </a:xfrm>
        </p:spPr>
        <p:txBody>
          <a:bodyPr/>
          <a:lstStyle>
            <a:lvl1pPr>
              <a:spcBef>
                <a:spcPts val="0"/>
              </a:spcBef>
              <a:spcAft>
                <a:spcPts val="600"/>
              </a:spcAft>
              <a:buClr>
                <a:schemeClr val="bg2"/>
              </a:buClr>
              <a:defRPr sz="2400">
                <a:solidFill>
                  <a:schemeClr val="tx1"/>
                </a:solidFill>
              </a:defRPr>
            </a:lvl1pPr>
            <a:lvl2pPr>
              <a:spcAft>
                <a:spcPts val="600"/>
              </a:spcAft>
              <a:buClr>
                <a:schemeClr val="accent4"/>
              </a:buClr>
              <a:defRPr sz="2000" b="1">
                <a:solidFill>
                  <a:srgbClr val="174B25"/>
                </a:solidFill>
              </a:defRPr>
            </a:lvl2pPr>
            <a:lvl3pPr>
              <a:spcBef>
                <a:spcPts val="0"/>
              </a:spcBef>
              <a:spcAft>
                <a:spcPts val="600"/>
              </a:spcAft>
              <a:buClr>
                <a:srgbClr val="4F4F51"/>
              </a:buClr>
              <a:defRPr sz="1800">
                <a:solidFill>
                  <a:schemeClr val="tx1"/>
                </a:solidFill>
              </a:defRPr>
            </a:lvl3pPr>
            <a:lvl4pPr>
              <a:buClr>
                <a:srgbClr val="4F4F51"/>
              </a:buClr>
              <a:defRPr sz="1600">
                <a:solidFill>
                  <a:schemeClr val="tx1"/>
                </a:solidFill>
              </a:defRPr>
            </a:lvl4pPr>
            <a:lvl5pPr>
              <a:buClr>
                <a:srgbClr val="4F4F51"/>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26"/>
          <p:cNvSpPr>
            <a:spLocks noGrp="1"/>
          </p:cNvSpPr>
          <p:nvPr>
            <p:ph type="sldNum" sz="quarter" idx="11"/>
          </p:nvPr>
        </p:nvSpPr>
        <p:spPr/>
        <p:txBody>
          <a:bodyPr/>
          <a:lstStyle>
            <a:lvl1pPr algn="r">
              <a:defRPr sz="900" b="0" smtClean="0">
                <a:solidFill>
                  <a:schemeClr val="tx1">
                    <a:lumMod val="60000"/>
                    <a:lumOff val="40000"/>
                  </a:schemeClr>
                </a:solidFill>
              </a:defRPr>
            </a:lvl1pPr>
          </a:lstStyle>
          <a:p>
            <a:pPr>
              <a:defRPr/>
            </a:pPr>
            <a:fld id="{67C2F18E-46AE-4775-AF21-947A0F65BC36}" type="slidenum">
              <a:rPr lang="en-US" smtClean="0"/>
              <a:pPr>
                <a:defRPr/>
              </a:pPr>
              <a:t>‹#›</a:t>
            </a:fld>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0200" y="6310739"/>
            <a:ext cx="1575491" cy="476336"/>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311301-3181-3B41-BBFF-B0685068232F}"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3BF6DA-1D5D-044B-82D4-FBAE2BF52F89}" type="slidenum">
              <a:rPr lang="en-US" smtClean="0"/>
              <a:t>‹#›</a:t>
            </a:fld>
            <a:endParaRPr lang="en-US"/>
          </a:p>
        </p:txBody>
      </p:sp>
    </p:spTree>
    <p:extLst>
      <p:ext uri="{BB962C8B-B14F-4D97-AF65-F5344CB8AC3E}">
        <p14:creationId xmlns:p14="http://schemas.microsoft.com/office/powerpoint/2010/main" val="8499532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7E77F8B-A2C6-C544-A02A-127D7AA6AA1D}"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3309F0-3EFD-4F45-97F0-8DD8B87BDA95}" type="slidenum">
              <a:rPr lang="en-US" smtClean="0"/>
              <a:t>‹#›</a:t>
            </a:fld>
            <a:endParaRPr lang="en-US"/>
          </a:p>
        </p:txBody>
      </p:sp>
    </p:spTree>
    <p:extLst>
      <p:ext uri="{BB962C8B-B14F-4D97-AF65-F5344CB8AC3E}">
        <p14:creationId xmlns:p14="http://schemas.microsoft.com/office/powerpoint/2010/main" val="7469368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E77F8B-A2C6-C544-A02A-127D7AA6AA1D}"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3309F0-3EFD-4F45-97F0-8DD8B87BDA95}" type="slidenum">
              <a:rPr lang="en-US" smtClean="0"/>
              <a:t>‹#›</a:t>
            </a:fld>
            <a:endParaRPr lang="en-US"/>
          </a:p>
        </p:txBody>
      </p:sp>
    </p:spTree>
    <p:extLst>
      <p:ext uri="{BB962C8B-B14F-4D97-AF65-F5344CB8AC3E}">
        <p14:creationId xmlns:p14="http://schemas.microsoft.com/office/powerpoint/2010/main" val="17255363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E77F8B-A2C6-C544-A02A-127D7AA6AA1D}"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3309F0-3EFD-4F45-97F0-8DD8B87BDA95}" type="slidenum">
              <a:rPr lang="en-US" smtClean="0"/>
              <a:t>‹#›</a:t>
            </a:fld>
            <a:endParaRPr lang="en-US"/>
          </a:p>
        </p:txBody>
      </p:sp>
    </p:spTree>
    <p:extLst>
      <p:ext uri="{BB962C8B-B14F-4D97-AF65-F5344CB8AC3E}">
        <p14:creationId xmlns:p14="http://schemas.microsoft.com/office/powerpoint/2010/main" val="14703998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E77F8B-A2C6-C544-A02A-127D7AA6AA1D}" type="datetimeFigureOut">
              <a:rPr lang="en-US" smtClean="0"/>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3309F0-3EFD-4F45-97F0-8DD8B87BDA95}" type="slidenum">
              <a:rPr lang="en-US" smtClean="0"/>
              <a:t>‹#›</a:t>
            </a:fld>
            <a:endParaRPr lang="en-US"/>
          </a:p>
        </p:txBody>
      </p:sp>
    </p:spTree>
    <p:extLst>
      <p:ext uri="{BB962C8B-B14F-4D97-AF65-F5344CB8AC3E}">
        <p14:creationId xmlns:p14="http://schemas.microsoft.com/office/powerpoint/2010/main" val="19154150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E77F8B-A2C6-C544-A02A-127D7AA6AA1D}" type="datetimeFigureOut">
              <a:rPr lang="en-US" smtClean="0"/>
              <a:t>5/11/2020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3309F0-3EFD-4F45-97F0-8DD8B87BDA95}" type="slidenum">
              <a:rPr lang="en-US" smtClean="0"/>
              <a:t>‹#›</a:t>
            </a:fld>
            <a:endParaRPr lang="en-US"/>
          </a:p>
        </p:txBody>
      </p:sp>
    </p:spTree>
    <p:extLst>
      <p:ext uri="{BB962C8B-B14F-4D97-AF65-F5344CB8AC3E}">
        <p14:creationId xmlns:p14="http://schemas.microsoft.com/office/powerpoint/2010/main" val="160166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E77F8B-A2C6-C544-A02A-127D7AA6AA1D}" type="datetimeFigureOut">
              <a:rPr lang="en-US" smtClean="0"/>
              <a:t>5/11/2020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3309F0-3EFD-4F45-97F0-8DD8B87BDA95}" type="slidenum">
              <a:rPr lang="en-US" smtClean="0"/>
              <a:t>‹#›</a:t>
            </a:fld>
            <a:endParaRPr lang="en-US"/>
          </a:p>
        </p:txBody>
      </p:sp>
    </p:spTree>
    <p:extLst>
      <p:ext uri="{BB962C8B-B14F-4D97-AF65-F5344CB8AC3E}">
        <p14:creationId xmlns:p14="http://schemas.microsoft.com/office/powerpoint/2010/main" val="5055352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E77F8B-A2C6-C544-A02A-127D7AA6AA1D}" type="datetimeFigureOut">
              <a:rPr lang="en-US" smtClean="0"/>
              <a:t>5/11/2020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3309F0-3EFD-4F45-97F0-8DD8B87BDA95}" type="slidenum">
              <a:rPr lang="en-US" smtClean="0"/>
              <a:t>‹#›</a:t>
            </a:fld>
            <a:endParaRPr lang="en-US"/>
          </a:p>
        </p:txBody>
      </p:sp>
    </p:spTree>
    <p:extLst>
      <p:ext uri="{BB962C8B-B14F-4D97-AF65-F5344CB8AC3E}">
        <p14:creationId xmlns:p14="http://schemas.microsoft.com/office/powerpoint/2010/main" val="1086445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77F8B-A2C6-C544-A02A-127D7AA6AA1D}" type="datetimeFigureOut">
              <a:rPr lang="en-US" smtClean="0"/>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3309F0-3EFD-4F45-97F0-8DD8B87BDA95}" type="slidenum">
              <a:rPr lang="en-US" smtClean="0"/>
              <a:t>‹#›</a:t>
            </a:fld>
            <a:endParaRPr lang="en-US"/>
          </a:p>
        </p:txBody>
      </p:sp>
    </p:spTree>
    <p:extLst>
      <p:ext uri="{BB962C8B-B14F-4D97-AF65-F5344CB8AC3E}">
        <p14:creationId xmlns:p14="http://schemas.microsoft.com/office/powerpoint/2010/main" val="19911820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77F8B-A2C6-C544-A02A-127D7AA6AA1D}" type="datetimeFigureOut">
              <a:rPr lang="en-US" smtClean="0"/>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3309F0-3EFD-4F45-97F0-8DD8B87BDA95}" type="slidenum">
              <a:rPr lang="en-US" smtClean="0"/>
              <a:t>‹#›</a:t>
            </a:fld>
            <a:endParaRPr lang="en-US"/>
          </a:p>
        </p:txBody>
      </p:sp>
    </p:spTree>
    <p:extLst>
      <p:ext uri="{BB962C8B-B14F-4D97-AF65-F5344CB8AC3E}">
        <p14:creationId xmlns:p14="http://schemas.microsoft.com/office/powerpoint/2010/main" val="1559614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showMasterPhAnim="0" type="obj" preserve="1">
  <p:cSld name="Content- 1BlueGr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725788" y="1269111"/>
            <a:ext cx="8010525" cy="5029200"/>
          </a:xfrm>
        </p:spPr>
        <p:txBody>
          <a:bodyPr/>
          <a:lstStyle>
            <a:lvl1pPr>
              <a:spcBef>
                <a:spcPts val="0"/>
              </a:spcBef>
              <a:spcAft>
                <a:spcPts val="600"/>
              </a:spcAft>
              <a:buClr>
                <a:schemeClr val="accent4"/>
              </a:buClr>
              <a:defRPr>
                <a:solidFill>
                  <a:srgbClr val="174B25"/>
                </a:solidFill>
              </a:defRPr>
            </a:lvl1pPr>
            <a:lvl2pPr>
              <a:spcAft>
                <a:spcPts val="600"/>
              </a:spcAft>
              <a:buClr>
                <a:schemeClr val="accent4"/>
              </a:buClr>
              <a:defRPr sz="2000">
                <a:solidFill>
                  <a:schemeClr val="tx1"/>
                </a:solidFill>
              </a:defRPr>
            </a:lvl2pPr>
            <a:lvl3pPr>
              <a:buClr>
                <a:srgbClr val="4F4F51"/>
              </a:buClr>
              <a:defRPr>
                <a:solidFill>
                  <a:schemeClr val="tx1"/>
                </a:solidFill>
              </a:defRPr>
            </a:lvl3pPr>
            <a:lvl4pPr>
              <a:buClr>
                <a:srgbClr val="4F4F51"/>
              </a:buClr>
              <a:defRPr>
                <a:solidFill>
                  <a:schemeClr val="tx1"/>
                </a:solidFill>
              </a:defRPr>
            </a:lvl4pPr>
            <a:lvl5pPr>
              <a:buClr>
                <a:srgbClr val="4F4F5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26"/>
          <p:cNvSpPr>
            <a:spLocks noGrp="1"/>
          </p:cNvSpPr>
          <p:nvPr>
            <p:ph type="sldNum" sz="quarter" idx="11"/>
          </p:nvPr>
        </p:nvSpPr>
        <p:spPr/>
        <p:txBody>
          <a:bodyPr/>
          <a:lstStyle>
            <a:lvl1pPr algn="r">
              <a:defRPr sz="900" b="0" smtClean="0">
                <a:solidFill>
                  <a:schemeClr val="tx1">
                    <a:lumMod val="60000"/>
                    <a:lumOff val="40000"/>
                  </a:schemeClr>
                </a:solidFill>
              </a:defRPr>
            </a:lvl1pPr>
          </a:lstStyle>
          <a:p>
            <a:pPr>
              <a:defRPr/>
            </a:pPr>
            <a:fld id="{67C2F18E-46AE-4775-AF21-947A0F65BC36}" type="slidenum">
              <a:rPr lang="en-US" smtClean="0"/>
              <a:pPr>
                <a:defRPr/>
              </a:pPr>
              <a:t>‹#›</a:t>
            </a:fld>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0200" y="6310739"/>
            <a:ext cx="1575491" cy="476336"/>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E77F8B-A2C6-C544-A02A-127D7AA6AA1D}"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3309F0-3EFD-4F45-97F0-8DD8B87BDA95}" type="slidenum">
              <a:rPr lang="en-US" smtClean="0"/>
              <a:t>‹#›</a:t>
            </a:fld>
            <a:endParaRPr lang="en-US"/>
          </a:p>
        </p:txBody>
      </p:sp>
    </p:spTree>
    <p:extLst>
      <p:ext uri="{BB962C8B-B14F-4D97-AF65-F5344CB8AC3E}">
        <p14:creationId xmlns:p14="http://schemas.microsoft.com/office/powerpoint/2010/main" val="2569684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E77F8B-A2C6-C544-A02A-127D7AA6AA1D}"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3309F0-3EFD-4F45-97F0-8DD8B87BDA95}" type="slidenum">
              <a:rPr lang="en-US" smtClean="0"/>
              <a:t>‹#›</a:t>
            </a:fld>
            <a:endParaRPr lang="en-US"/>
          </a:p>
        </p:txBody>
      </p:sp>
    </p:spTree>
    <p:extLst>
      <p:ext uri="{BB962C8B-B14F-4D97-AF65-F5344CB8AC3E}">
        <p14:creationId xmlns:p14="http://schemas.microsoft.com/office/powerpoint/2010/main" val="2787384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E77F8B-A2C6-C544-A02A-127D7AA6AA1D}" type="datetimeFigureOut">
              <a:rPr lang="en-US" smtClean="0"/>
              <a:t>5/11/2020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3309F0-3EFD-4F45-97F0-8DD8B87BDA95}" type="slidenum">
              <a:rPr lang="en-US" smtClean="0"/>
              <a:t>‹#›</a:t>
            </a:fld>
            <a:endParaRPr lang="en-US"/>
          </a:p>
        </p:txBody>
      </p:sp>
    </p:spTree>
    <p:extLst>
      <p:ext uri="{BB962C8B-B14F-4D97-AF65-F5344CB8AC3E}">
        <p14:creationId xmlns:p14="http://schemas.microsoft.com/office/powerpoint/2010/main" val="10956647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0132" y="381000"/>
            <a:ext cx="8153400" cy="990600"/>
          </a:xfrm>
        </p:spPr>
        <p:txBody>
          <a:bodyPr/>
          <a:lstStyle/>
          <a:p>
            <a:r>
              <a:rPr kumimoji="0" lang="en-US"/>
              <a:t>Click to edit Master title style</a:t>
            </a:r>
          </a:p>
        </p:txBody>
      </p:sp>
      <p:sp>
        <p:nvSpPr>
          <p:cNvPr id="8" name="Content Placeholder 7"/>
          <p:cNvSpPr>
            <a:spLocks noGrp="1"/>
          </p:cNvSpPr>
          <p:nvPr>
            <p:ph sz="quarter" idx="1"/>
          </p:nvPr>
        </p:nvSpPr>
        <p:spPr>
          <a:xfrm>
            <a:off x="489010" y="1752600"/>
            <a:ext cx="8153400" cy="4495800"/>
          </a:xfrm>
        </p:spPr>
        <p:txBody>
          <a:bodyPr/>
          <a:lstStyle>
            <a:lvl1pPr eaLnBrk="1" latinLnBrk="0" hangingPunct="1">
              <a:defRPr/>
            </a:lvl1pPr>
            <a:lvl3pPr eaLnBrk="1" latinLnBrk="0" hangingPunct="1">
              <a:defRPr/>
            </a:lvl3pPr>
            <a:lvl4pPr eaLnBrk="1" latinLnBrk="0" hangingPunct="1">
              <a:defRPr/>
            </a:lvl4pPr>
            <a:lvl5pPr eaLnBrk="1" latinLnBrk="0" hangingPunct="1">
              <a:defRPr/>
            </a:lvl5pPr>
            <a:lvl6pPr eaLnBrk="1" latinLnBrk="0" hangingPunct="1">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Tree>
    <p:extLst>
      <p:ext uri="{BB962C8B-B14F-4D97-AF65-F5344CB8AC3E}">
        <p14:creationId xmlns:p14="http://schemas.microsoft.com/office/powerpoint/2010/main" val="12945540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ctr"/>
          <a:lstStyle>
            <a:lvl1pPr marL="0" indent="0">
              <a:buNone/>
              <a:defRPr sz="2800">
                <a:solidFill>
                  <a:schemeClr val="tx2"/>
                </a:solidFill>
                <a:latin typeface="Calibri" panose="020F0502020204030204" pitchFamily="34" charset="0"/>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0" y="1600200"/>
            <a:ext cx="1295400" cy="990600"/>
          </a:xfrm>
          <a:prstGeom prst="rect">
            <a:avLst/>
          </a:prstGeom>
          <a:solidFill>
            <a:srgbClr val="C7203C"/>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1371600" y="1600200"/>
            <a:ext cx="7772400" cy="990600"/>
          </a:xfrm>
          <a:prstGeom prst="rect">
            <a:avLst/>
          </a:prstGeom>
          <a:solidFill>
            <a:srgbClr val="194485"/>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Calibri" panose="020F0502020204030204" pitchFamily="34" charset="0"/>
            </a:endParaRP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pic>
        <p:nvPicPr>
          <p:cNvPr id="10" name="Picture 9" descr="DRC logos_Updated2009 011.jpg"/>
          <p:cNvPicPr>
            <a:picLocks noChangeAspect="1"/>
          </p:cNvPicPr>
          <p:nvPr/>
        </p:nvPicPr>
        <p:blipFill>
          <a:blip r:embed="rId2" cstate="print"/>
          <a:stretch>
            <a:fillRect/>
          </a:stretch>
        </p:blipFill>
        <p:spPr>
          <a:xfrm>
            <a:off x="6696492" y="5715000"/>
            <a:ext cx="2142708" cy="837071"/>
          </a:xfrm>
          <a:prstGeom prst="rect">
            <a:avLst/>
          </a:prstGeom>
        </p:spPr>
      </p:pic>
    </p:spTree>
    <p:extLst>
      <p:ext uri="{BB962C8B-B14F-4D97-AF65-F5344CB8AC3E}">
        <p14:creationId xmlns:p14="http://schemas.microsoft.com/office/powerpoint/2010/main" val="174150209"/>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3834" y="381000"/>
            <a:ext cx="8229600" cy="990600"/>
          </a:xfrm>
        </p:spPr>
        <p:txBody>
          <a:bodyPr/>
          <a:lstStyle>
            <a:lvl1pPr>
              <a:defRPr>
                <a:latin typeface="Calibri" panose="020F0502020204030204" pitchFamily="34" charset="0"/>
              </a:defRPr>
            </a:lvl1p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normAutofit/>
          </a:bodyPr>
          <a:lstStyle>
            <a:lvl1pPr eaLnBrk="1" latinLnBrk="0" hangingPunct="1">
              <a:defRPr sz="2000">
                <a:latin typeface="Calibri" panose="020F0502020204030204" pitchFamily="34" charset="0"/>
              </a:defRPr>
            </a:lvl1pPr>
            <a:lvl2pPr>
              <a:defRPr sz="1800"/>
            </a:lvl2pPr>
            <a:lvl3pPr eaLnBrk="1" latinLnBrk="0" hangingPunct="1">
              <a:defRPr sz="1600">
                <a:latin typeface="Calibri" panose="020F0502020204030204" pitchFamily="34" charset="0"/>
              </a:defRPr>
            </a:lvl3pPr>
            <a:lvl4pPr eaLnBrk="1" latinLnBrk="0" hangingPunct="1">
              <a:defRPr sz="1400">
                <a:latin typeface="Calibri" panose="020F0502020204030204" pitchFamily="34" charset="0"/>
              </a:defRPr>
            </a:lvl4pPr>
            <a:lvl5pPr eaLnBrk="1" latinLnBrk="0" hangingPunct="1">
              <a:defRPr sz="1400">
                <a:latin typeface="Calibri" panose="020F0502020204030204" pitchFamily="34" charset="0"/>
              </a:defRPr>
            </a:lvl5pPr>
            <a:lvl6pPr eaLnBrk="1" latinLnBrk="0" hangingPunct="1">
              <a:defRPr sz="1400">
                <a:latin typeface="Calibri" panose="020F0502020204030204" pitchFamily="34" charset="0"/>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1" name="Content Placeholder 10"/>
          <p:cNvSpPr>
            <a:spLocks noGrp="1"/>
          </p:cNvSpPr>
          <p:nvPr>
            <p:ph sz="quarter" idx="2"/>
          </p:nvPr>
        </p:nvSpPr>
        <p:spPr>
          <a:xfrm>
            <a:off x="4844901" y="1589567"/>
            <a:ext cx="3886200" cy="4572000"/>
          </a:xfrm>
        </p:spPr>
        <p:txBody>
          <a:bodyPr>
            <a:normAutofit/>
          </a:bodyPr>
          <a:lstStyle>
            <a:lvl1pPr eaLnBrk="1" latinLnBrk="0" hangingPunct="1">
              <a:defRPr sz="2000"/>
            </a:lvl1pPr>
            <a:lvl2pPr>
              <a:defRPr sz="1800"/>
            </a:lvl2pPr>
            <a:lvl3pPr eaLnBrk="1" latinLnBrk="0" hangingPunct="1">
              <a:defRPr sz="1600"/>
            </a:lvl3pPr>
            <a:lvl4pPr eaLnBrk="1" latinLnBrk="0" hangingPunct="1">
              <a:defRPr sz="1400"/>
            </a:lvl4pPr>
            <a:lvl5pPr eaLnBrk="1" latinLnBrk="0" hangingPunct="1">
              <a:defRPr sz="1400"/>
            </a:lvl5pPr>
            <a:lvl6pPr eaLnBrk="1" latinLnBrk="0" hangingPunct="1">
              <a:defRPr sz="1400">
                <a:latin typeface="Calibri" panose="020F0502020204030204" pitchFamily="34" charset="0"/>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Tree>
    <p:extLst>
      <p:ext uri="{BB962C8B-B14F-4D97-AF65-F5344CB8AC3E}">
        <p14:creationId xmlns:p14="http://schemas.microsoft.com/office/powerpoint/2010/main" val="28855918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132" y="457200"/>
            <a:ext cx="8077200" cy="869950"/>
          </a:xfrm>
        </p:spPr>
        <p:txBody>
          <a:bodyPr anchor="ctr"/>
          <a:lstStyle>
            <a:lvl1pPr algn="l">
              <a:buNone/>
              <a:defRPr sz="4400" b="0"/>
            </a:lvl1pPr>
          </a:lstStyle>
          <a:p>
            <a:r>
              <a:rPr kumimoji="0" lang="en-US"/>
              <a:t>Click to edit Master title style</a:t>
            </a:r>
          </a:p>
        </p:txBody>
      </p:sp>
      <p:sp>
        <p:nvSpPr>
          <p:cNvPr id="3" name="Text Placeholder 2"/>
          <p:cNvSpPr>
            <a:spLocks noGrp="1"/>
          </p:cNvSpPr>
          <p:nvPr>
            <p:ph type="body" idx="2"/>
          </p:nvPr>
        </p:nvSpPr>
        <p:spPr>
          <a:xfrm>
            <a:off x="609600" y="1752600"/>
            <a:ext cx="1600200" cy="4343400"/>
          </a:xfrm>
          <a:solidFill>
            <a:srgbClr val="C7203C"/>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lvl1pPr eaLnBrk="1" latinLnBrk="0" hangingPunct="1">
              <a:defRPr/>
            </a:lvl1pPr>
            <a:lvl3pPr eaLnBrk="1" latinLnBrk="0" hangingPunct="1">
              <a:defRPr/>
            </a:lvl3pPr>
            <a:lvl4pPr eaLnBrk="1" latinLnBrk="0" hangingPunct="1">
              <a:defRPr/>
            </a:lvl4pPr>
            <a:lvl5pPr eaLnBrk="1" latinLnBrk="0" hangingPunct="1">
              <a:defRPr/>
            </a:lvl5pPr>
            <a:lvl6pPr eaLnBrk="1" latinLnBrk="0" hangingPunct="1">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Tree>
    <p:extLst>
      <p:ext uri="{BB962C8B-B14F-4D97-AF65-F5344CB8AC3E}">
        <p14:creationId xmlns:p14="http://schemas.microsoft.com/office/powerpoint/2010/main" val="3256095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27373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cSld name="Title Slide">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0B667A3F-42F7-4684-B141-33F52E688D56}"/>
              </a:ext>
            </a:extLst>
          </p:cNvPr>
          <p:cNvSpPr>
            <a:spLocks noChangeArrowheads="1"/>
          </p:cNvSpPr>
          <p:nvPr/>
        </p:nvSpPr>
        <p:spPr bwMode="auto">
          <a:xfrm>
            <a:off x="4572000" y="2286000"/>
            <a:ext cx="4572000" cy="2286000"/>
          </a:xfrm>
          <a:prstGeom prst="rect">
            <a:avLst/>
          </a:prstGeom>
          <a:solidFill>
            <a:srgbClr val="DCDDDE">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pic>
        <p:nvPicPr>
          <p:cNvPr id="5" name="Picture 13" descr="master_k10049.jpg">
            <a:extLst>
              <a:ext uri="{FF2B5EF4-FFF2-40B4-BE49-F238E27FC236}">
                <a16:creationId xmlns:a16="http://schemas.microsoft.com/office/drawing/2014/main" id="{25BF8939-68F0-4CEB-AE56-4C434AC8FF83}"/>
              </a:ext>
            </a:extLst>
          </p:cNvPr>
          <p:cNvPicPr>
            <a:picLocks noChangeAspect="1"/>
          </p:cNvPicPr>
          <p:nvPr/>
        </p:nvPicPr>
        <p:blipFill>
          <a:blip r:embed="rId2">
            <a:extLst>
              <a:ext uri="{28A0092B-C50C-407E-A947-70E740481C1C}">
                <a14:useLocalDpi xmlns:a14="http://schemas.microsoft.com/office/drawing/2010/main" val="0"/>
              </a:ext>
            </a:extLst>
          </a:blip>
          <a:srcRect b="2480"/>
          <a:stretch>
            <a:fillRect/>
          </a:stretch>
        </p:blipFill>
        <p:spPr bwMode="auto">
          <a:xfrm>
            <a:off x="0" y="2286000"/>
            <a:ext cx="4572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3" descr="FedEx Services Preferred Two Color Positive Light GrayRGB.tif">
            <a:extLst>
              <a:ext uri="{FF2B5EF4-FFF2-40B4-BE49-F238E27FC236}">
                <a16:creationId xmlns:a16="http://schemas.microsoft.com/office/drawing/2014/main" id="{DDF4AC47-CE99-4BFE-9C92-AFEDB6C593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563" y="365125"/>
            <a:ext cx="134143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a:spLocks noGrp="1" noChangeArrowheads="1"/>
          </p:cNvSpPr>
          <p:nvPr>
            <p:ph type="ctrTitle"/>
          </p:nvPr>
        </p:nvSpPr>
        <p:spPr>
          <a:xfrm>
            <a:off x="4709160" y="2468880"/>
            <a:ext cx="4114800" cy="774700"/>
          </a:xfrm>
        </p:spPr>
        <p:txBody>
          <a:bodyPr/>
          <a:lstStyle>
            <a:lvl1pPr>
              <a:defRPr sz="2300"/>
            </a:lvl1pPr>
          </a:lstStyle>
          <a:p>
            <a:r>
              <a:rPr lang="en-US"/>
              <a:t>Click to edit Master title style</a:t>
            </a:r>
            <a:endParaRPr lang="en-US" dirty="0"/>
          </a:p>
        </p:txBody>
      </p:sp>
      <p:sp>
        <p:nvSpPr>
          <p:cNvPr id="7" name="Rectangle 3"/>
          <p:cNvSpPr>
            <a:spLocks noGrp="1" noChangeArrowheads="1"/>
          </p:cNvSpPr>
          <p:nvPr>
            <p:ph type="subTitle" idx="1"/>
          </p:nvPr>
        </p:nvSpPr>
        <p:spPr>
          <a:xfrm>
            <a:off x="4709160" y="3246120"/>
            <a:ext cx="4114800" cy="1234440"/>
          </a:xfrm>
        </p:spPr>
        <p:txBody>
          <a:bodyPr/>
          <a:lstStyle>
            <a:lvl1pPr marL="0" indent="0">
              <a:spcBef>
                <a:spcPts val="0"/>
              </a:spcBef>
              <a:spcAft>
                <a:spcPts val="300"/>
              </a:spcAft>
              <a:buFont typeface="Wingdings" pitchFamily="2" charset="2"/>
              <a:buNone/>
              <a:tabLst/>
              <a:defRPr sz="1800" b="0">
                <a:solidFill>
                  <a:srgbClr val="660099"/>
                </a:solidFill>
              </a:defRPr>
            </a:lvl1pPr>
            <a:lvl2pPr marL="0" indent="0">
              <a:spcBef>
                <a:spcPts val="0"/>
              </a:spcBef>
              <a:spcAft>
                <a:spcPts val="300"/>
              </a:spcAft>
              <a:buNone/>
              <a:tabLst/>
              <a:defRPr sz="1600" baseline="0">
                <a:solidFill>
                  <a:schemeClr val="tx1"/>
                </a:solidFill>
              </a:defRPr>
            </a:lvl2pPr>
          </a:lstStyle>
          <a:p>
            <a:r>
              <a:rPr lang="en-US"/>
              <a:t>Click to edit Master subtitle style</a:t>
            </a:r>
            <a:endParaRPr lang="en-US" dirty="0"/>
          </a:p>
        </p:txBody>
      </p:sp>
    </p:spTree>
    <p:extLst>
      <p:ext uri="{BB962C8B-B14F-4D97-AF65-F5344CB8AC3E}">
        <p14:creationId xmlns:p14="http://schemas.microsoft.com/office/powerpoint/2010/main" val="3318561616"/>
      </p:ext>
    </p:extLst>
  </p:cSld>
  <p:clrMapOvr>
    <a:masterClrMapping/>
  </p:clrMapOvr>
  <p:hf hdr="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0132" y="381000"/>
            <a:ext cx="8153400" cy="990600"/>
          </a:xfrm>
        </p:spPr>
        <p:txBody>
          <a:bodyPr/>
          <a:lstStyle/>
          <a:p>
            <a:r>
              <a:rPr kumimoji="0" lang="en-US"/>
              <a:t>Click to edit Master title style</a:t>
            </a:r>
          </a:p>
        </p:txBody>
      </p:sp>
      <p:sp>
        <p:nvSpPr>
          <p:cNvPr id="8" name="Content Placeholder 7"/>
          <p:cNvSpPr>
            <a:spLocks noGrp="1"/>
          </p:cNvSpPr>
          <p:nvPr>
            <p:ph sz="quarter" idx="1"/>
          </p:nvPr>
        </p:nvSpPr>
        <p:spPr>
          <a:xfrm>
            <a:off x="489010" y="1752600"/>
            <a:ext cx="8153400" cy="4495800"/>
          </a:xfrm>
        </p:spPr>
        <p:txBody>
          <a:bodyPr/>
          <a:lstStyle>
            <a:lvl1pPr eaLnBrk="1" latinLnBrk="0" hangingPunct="1">
              <a:defRPr/>
            </a:lvl1pPr>
            <a:lvl3pPr eaLnBrk="1" latinLnBrk="0" hangingPunct="1">
              <a:defRPr/>
            </a:lvl3pPr>
            <a:lvl4pPr eaLnBrk="1" latinLnBrk="0" hangingPunct="1">
              <a:defRPr/>
            </a:lvl4pPr>
            <a:lvl5pPr eaLnBrk="1" latinLnBrk="0" hangingPunct="1">
              <a:defRPr/>
            </a:lvl5pPr>
            <a:lvl6pPr eaLnBrk="1" latinLnBrk="0" hangingPunct="1">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Tree>
    <p:extLst>
      <p:ext uri="{BB962C8B-B14F-4D97-AF65-F5344CB8AC3E}">
        <p14:creationId xmlns:p14="http://schemas.microsoft.com/office/powerpoint/2010/main" val="527026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showMasterPhAnim="0" type="obj"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Agenda</a:t>
            </a:r>
          </a:p>
        </p:txBody>
      </p:sp>
      <p:sp>
        <p:nvSpPr>
          <p:cNvPr id="3" name="Content Placeholder 2"/>
          <p:cNvSpPr>
            <a:spLocks noGrp="1"/>
          </p:cNvSpPr>
          <p:nvPr>
            <p:ph idx="1"/>
          </p:nvPr>
        </p:nvSpPr>
        <p:spPr>
          <a:xfrm>
            <a:off x="725788" y="1269111"/>
            <a:ext cx="8010525" cy="5029200"/>
          </a:xfrm>
        </p:spPr>
        <p:txBody>
          <a:bodyPr lIns="45720"/>
          <a:lstStyle>
            <a:lvl1pPr>
              <a:spcBef>
                <a:spcPts val="4200"/>
              </a:spcBef>
              <a:buClr>
                <a:schemeClr val="bg2"/>
              </a:buClr>
              <a:buSzPct val="108000"/>
              <a:defRPr sz="2800">
                <a:solidFill>
                  <a:schemeClr val="tx1"/>
                </a:solidFill>
              </a:defRPr>
            </a:lvl1pPr>
            <a:lvl2pPr>
              <a:spcAft>
                <a:spcPts val="300"/>
              </a:spcAft>
              <a:buClr>
                <a:schemeClr val="bg2"/>
              </a:buClr>
              <a:buSzPct val="100000"/>
              <a:defRPr sz="2000" b="0">
                <a:solidFill>
                  <a:schemeClr val="tx1"/>
                </a:solidFill>
              </a:defRPr>
            </a:lvl2pPr>
            <a:lvl3pPr>
              <a:buClr>
                <a:srgbClr val="4F4F51"/>
              </a:buClr>
              <a:defRPr>
                <a:solidFill>
                  <a:schemeClr val="tx1"/>
                </a:solidFill>
              </a:defRPr>
            </a:lvl3pPr>
            <a:lvl4pPr>
              <a:buClr>
                <a:srgbClr val="4F4F51"/>
              </a:buClr>
              <a:defRPr>
                <a:solidFill>
                  <a:schemeClr val="tx1"/>
                </a:solidFill>
              </a:defRPr>
            </a:lvl4pPr>
            <a:lvl5pPr>
              <a:buClr>
                <a:srgbClr val="4F4F5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26"/>
          <p:cNvSpPr>
            <a:spLocks noGrp="1"/>
          </p:cNvSpPr>
          <p:nvPr>
            <p:ph type="sldNum" sz="quarter" idx="11"/>
          </p:nvPr>
        </p:nvSpPr>
        <p:spPr/>
        <p:txBody>
          <a:bodyPr/>
          <a:lstStyle>
            <a:lvl1pPr algn="r">
              <a:defRPr sz="900" b="0" smtClean="0">
                <a:solidFill>
                  <a:schemeClr val="tx1">
                    <a:lumMod val="60000"/>
                    <a:lumOff val="40000"/>
                  </a:schemeClr>
                </a:solidFill>
              </a:defRPr>
            </a:lvl1pPr>
          </a:lstStyle>
          <a:p>
            <a:pPr>
              <a:defRPr/>
            </a:pPr>
            <a:fld id="{67C2F18E-46AE-4775-AF21-947A0F65BC36}" type="slidenum">
              <a:rPr lang="en-US" smtClean="0"/>
              <a:pPr>
                <a:defRPr/>
              </a:pPr>
              <a:t>‹#›</a:t>
            </a:fld>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0200" y="6310739"/>
            <a:ext cx="1575491" cy="476336"/>
          </a:xfrm>
          <a:prstGeom prst="rect">
            <a:avLst/>
          </a:prstGeom>
        </p:spPr>
      </p:pic>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ctr"/>
          <a:lstStyle>
            <a:lvl1pPr marL="0" indent="0">
              <a:buNone/>
              <a:defRPr sz="2800">
                <a:solidFill>
                  <a:schemeClr val="tx2"/>
                </a:solidFill>
                <a:latin typeface="Calibri" panose="020F0502020204030204" pitchFamily="34" charset="0"/>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0" y="1600200"/>
            <a:ext cx="1295400" cy="990600"/>
          </a:xfrm>
          <a:prstGeom prst="rect">
            <a:avLst/>
          </a:prstGeom>
          <a:solidFill>
            <a:srgbClr val="C7203C"/>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1371600" y="1600200"/>
            <a:ext cx="7772400" cy="990600"/>
          </a:xfrm>
          <a:prstGeom prst="rect">
            <a:avLst/>
          </a:prstGeom>
          <a:solidFill>
            <a:srgbClr val="194485"/>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Calibri" panose="020F0502020204030204" pitchFamily="34" charset="0"/>
            </a:endParaRP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pic>
        <p:nvPicPr>
          <p:cNvPr id="10" name="Picture 9" descr="DRC logos_Updated2009 011.jpg"/>
          <p:cNvPicPr>
            <a:picLocks noChangeAspect="1"/>
          </p:cNvPicPr>
          <p:nvPr/>
        </p:nvPicPr>
        <p:blipFill>
          <a:blip r:embed="rId2" cstate="print"/>
          <a:stretch>
            <a:fillRect/>
          </a:stretch>
        </p:blipFill>
        <p:spPr>
          <a:xfrm>
            <a:off x="6696492" y="5715000"/>
            <a:ext cx="2142708" cy="837071"/>
          </a:xfrm>
          <a:prstGeom prst="rect">
            <a:avLst/>
          </a:prstGeom>
        </p:spPr>
      </p:pic>
    </p:spTree>
    <p:extLst>
      <p:ext uri="{BB962C8B-B14F-4D97-AF65-F5344CB8AC3E}">
        <p14:creationId xmlns:p14="http://schemas.microsoft.com/office/powerpoint/2010/main" val="2204754762"/>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3834" y="381000"/>
            <a:ext cx="8229600" cy="990600"/>
          </a:xfrm>
        </p:spPr>
        <p:txBody>
          <a:bodyPr/>
          <a:lstStyle>
            <a:lvl1pPr>
              <a:defRPr>
                <a:latin typeface="Calibri" panose="020F0502020204030204" pitchFamily="34" charset="0"/>
              </a:defRPr>
            </a:lvl1p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normAutofit/>
          </a:bodyPr>
          <a:lstStyle>
            <a:lvl1pPr eaLnBrk="1" latinLnBrk="0" hangingPunct="1">
              <a:defRPr sz="2000">
                <a:latin typeface="Calibri" panose="020F0502020204030204" pitchFamily="34" charset="0"/>
              </a:defRPr>
            </a:lvl1pPr>
            <a:lvl2pPr>
              <a:defRPr sz="1800"/>
            </a:lvl2pPr>
            <a:lvl3pPr eaLnBrk="1" latinLnBrk="0" hangingPunct="1">
              <a:defRPr sz="1600">
                <a:latin typeface="Calibri" panose="020F0502020204030204" pitchFamily="34" charset="0"/>
              </a:defRPr>
            </a:lvl3pPr>
            <a:lvl4pPr eaLnBrk="1" latinLnBrk="0" hangingPunct="1">
              <a:defRPr sz="1400">
                <a:latin typeface="Calibri" panose="020F0502020204030204" pitchFamily="34" charset="0"/>
              </a:defRPr>
            </a:lvl4pPr>
            <a:lvl5pPr eaLnBrk="1" latinLnBrk="0" hangingPunct="1">
              <a:defRPr sz="1400">
                <a:latin typeface="Calibri" panose="020F0502020204030204" pitchFamily="34" charset="0"/>
              </a:defRPr>
            </a:lvl5pPr>
            <a:lvl6pPr eaLnBrk="1" latinLnBrk="0" hangingPunct="1">
              <a:defRPr sz="1400">
                <a:latin typeface="Calibri" panose="020F0502020204030204" pitchFamily="34" charset="0"/>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1" name="Content Placeholder 10"/>
          <p:cNvSpPr>
            <a:spLocks noGrp="1"/>
          </p:cNvSpPr>
          <p:nvPr>
            <p:ph sz="quarter" idx="2"/>
          </p:nvPr>
        </p:nvSpPr>
        <p:spPr>
          <a:xfrm>
            <a:off x="4844901" y="1589567"/>
            <a:ext cx="3886200" cy="4572000"/>
          </a:xfrm>
        </p:spPr>
        <p:txBody>
          <a:bodyPr>
            <a:normAutofit/>
          </a:bodyPr>
          <a:lstStyle>
            <a:lvl1pPr eaLnBrk="1" latinLnBrk="0" hangingPunct="1">
              <a:defRPr sz="2000"/>
            </a:lvl1pPr>
            <a:lvl2pPr>
              <a:defRPr sz="1800"/>
            </a:lvl2pPr>
            <a:lvl3pPr eaLnBrk="1" latinLnBrk="0" hangingPunct="1">
              <a:defRPr sz="1600"/>
            </a:lvl3pPr>
            <a:lvl4pPr eaLnBrk="1" latinLnBrk="0" hangingPunct="1">
              <a:defRPr sz="1400"/>
            </a:lvl4pPr>
            <a:lvl5pPr eaLnBrk="1" latinLnBrk="0" hangingPunct="1">
              <a:defRPr sz="1400"/>
            </a:lvl5pPr>
            <a:lvl6pPr eaLnBrk="1" latinLnBrk="0" hangingPunct="1">
              <a:defRPr sz="1400">
                <a:latin typeface="Calibri" panose="020F0502020204030204" pitchFamily="34" charset="0"/>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Tree>
    <p:extLst>
      <p:ext uri="{BB962C8B-B14F-4D97-AF65-F5344CB8AC3E}">
        <p14:creationId xmlns:p14="http://schemas.microsoft.com/office/powerpoint/2010/main" val="36432325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132" y="457200"/>
            <a:ext cx="8077200" cy="869950"/>
          </a:xfrm>
        </p:spPr>
        <p:txBody>
          <a:bodyPr anchor="ctr"/>
          <a:lstStyle>
            <a:lvl1pPr algn="l">
              <a:buNone/>
              <a:defRPr sz="4400" b="0"/>
            </a:lvl1pPr>
          </a:lstStyle>
          <a:p>
            <a:r>
              <a:rPr kumimoji="0" lang="en-US"/>
              <a:t>Click to edit Master title style</a:t>
            </a:r>
          </a:p>
        </p:txBody>
      </p:sp>
      <p:sp>
        <p:nvSpPr>
          <p:cNvPr id="3" name="Text Placeholder 2"/>
          <p:cNvSpPr>
            <a:spLocks noGrp="1"/>
          </p:cNvSpPr>
          <p:nvPr>
            <p:ph type="body" idx="2"/>
          </p:nvPr>
        </p:nvSpPr>
        <p:spPr>
          <a:xfrm>
            <a:off x="609600" y="1752600"/>
            <a:ext cx="1600200" cy="4343400"/>
          </a:xfrm>
          <a:solidFill>
            <a:srgbClr val="C7203C"/>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lvl1pPr eaLnBrk="1" latinLnBrk="0" hangingPunct="1">
              <a:defRPr/>
            </a:lvl1pPr>
            <a:lvl3pPr eaLnBrk="1" latinLnBrk="0" hangingPunct="1">
              <a:defRPr/>
            </a:lvl3pPr>
            <a:lvl4pPr eaLnBrk="1" latinLnBrk="0" hangingPunct="1">
              <a:defRPr/>
            </a:lvl4pPr>
            <a:lvl5pPr eaLnBrk="1" latinLnBrk="0" hangingPunct="1">
              <a:defRPr/>
            </a:lvl5pPr>
            <a:lvl6pPr eaLnBrk="1" latinLnBrk="0" hangingPunct="1">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Tree>
    <p:extLst>
      <p:ext uri="{BB962C8B-B14F-4D97-AF65-F5344CB8AC3E}">
        <p14:creationId xmlns:p14="http://schemas.microsoft.com/office/powerpoint/2010/main" val="40099813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73052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26"/>
          <p:cNvSpPr>
            <a:spLocks noGrp="1"/>
          </p:cNvSpPr>
          <p:nvPr>
            <p:ph type="sldNum" sz="quarter" idx="11"/>
          </p:nvPr>
        </p:nvSpPr>
        <p:spPr>
          <a:xfrm>
            <a:off x="107950" y="6557963"/>
            <a:ext cx="466725" cy="244475"/>
          </a:xfrm>
          <a:prstGeom prst="rect">
            <a:avLst/>
          </a:prstGeom>
        </p:spPr>
        <p:txBody>
          <a:bodyPr/>
          <a:lstStyle>
            <a:lvl1pPr>
              <a:defRPr/>
            </a:lvl1pPr>
          </a:lstStyle>
          <a:p>
            <a:pPr>
              <a:defRPr/>
            </a:pPr>
            <a:fld id="{F308E8F3-ACB4-4B98-A6AD-775CAE774E7F}" type="slidenum">
              <a:rPr lang="en-US" smtClean="0"/>
              <a:pPr>
                <a:defRPr/>
              </a:pPr>
              <a:t>‹#›</a:t>
            </a:fld>
            <a:endParaRPr lang="en-US" dirty="0"/>
          </a:p>
        </p:txBody>
      </p:sp>
    </p:spTree>
    <p:extLst>
      <p:ext uri="{BB962C8B-B14F-4D97-AF65-F5344CB8AC3E}">
        <p14:creationId xmlns:p14="http://schemas.microsoft.com/office/powerpoint/2010/main" val="2269130429"/>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Title Slide">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0B667A3F-42F7-4684-B141-33F52E688D56}"/>
              </a:ext>
            </a:extLst>
          </p:cNvPr>
          <p:cNvSpPr>
            <a:spLocks noChangeArrowheads="1"/>
          </p:cNvSpPr>
          <p:nvPr/>
        </p:nvSpPr>
        <p:spPr bwMode="auto">
          <a:xfrm>
            <a:off x="4572000" y="2286000"/>
            <a:ext cx="4572000" cy="2286000"/>
          </a:xfrm>
          <a:prstGeom prst="rect">
            <a:avLst/>
          </a:prstGeom>
          <a:solidFill>
            <a:srgbClr val="DCDDDE">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pic>
        <p:nvPicPr>
          <p:cNvPr id="5" name="Picture 13" descr="master_k10049.jpg">
            <a:extLst>
              <a:ext uri="{FF2B5EF4-FFF2-40B4-BE49-F238E27FC236}">
                <a16:creationId xmlns:a16="http://schemas.microsoft.com/office/drawing/2014/main" id="{25BF8939-68F0-4CEB-AE56-4C434AC8FF83}"/>
              </a:ext>
            </a:extLst>
          </p:cNvPr>
          <p:cNvPicPr>
            <a:picLocks noChangeAspect="1"/>
          </p:cNvPicPr>
          <p:nvPr/>
        </p:nvPicPr>
        <p:blipFill>
          <a:blip r:embed="rId2">
            <a:extLst>
              <a:ext uri="{28A0092B-C50C-407E-A947-70E740481C1C}">
                <a14:useLocalDpi xmlns:a14="http://schemas.microsoft.com/office/drawing/2010/main" val="0"/>
              </a:ext>
            </a:extLst>
          </a:blip>
          <a:srcRect b="2480"/>
          <a:stretch>
            <a:fillRect/>
          </a:stretch>
        </p:blipFill>
        <p:spPr bwMode="auto">
          <a:xfrm>
            <a:off x="0" y="2286000"/>
            <a:ext cx="4572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3" descr="FedEx Services Preferred Two Color Positive Light GrayRGB.tif">
            <a:extLst>
              <a:ext uri="{FF2B5EF4-FFF2-40B4-BE49-F238E27FC236}">
                <a16:creationId xmlns:a16="http://schemas.microsoft.com/office/drawing/2014/main" id="{DDF4AC47-CE99-4BFE-9C92-AFEDB6C593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563" y="365125"/>
            <a:ext cx="134143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a:spLocks noGrp="1" noChangeArrowheads="1"/>
          </p:cNvSpPr>
          <p:nvPr>
            <p:ph type="ctrTitle"/>
          </p:nvPr>
        </p:nvSpPr>
        <p:spPr>
          <a:xfrm>
            <a:off x="4709160" y="2468880"/>
            <a:ext cx="4114800" cy="774700"/>
          </a:xfrm>
        </p:spPr>
        <p:txBody>
          <a:bodyPr/>
          <a:lstStyle>
            <a:lvl1pPr>
              <a:defRPr sz="2300"/>
            </a:lvl1pPr>
          </a:lstStyle>
          <a:p>
            <a:r>
              <a:rPr lang="en-US"/>
              <a:t>Click to edit Master title style</a:t>
            </a:r>
            <a:endParaRPr lang="en-US" dirty="0"/>
          </a:p>
        </p:txBody>
      </p:sp>
      <p:sp>
        <p:nvSpPr>
          <p:cNvPr id="7" name="Rectangle 3"/>
          <p:cNvSpPr>
            <a:spLocks noGrp="1" noChangeArrowheads="1"/>
          </p:cNvSpPr>
          <p:nvPr>
            <p:ph type="subTitle" idx="1"/>
          </p:nvPr>
        </p:nvSpPr>
        <p:spPr>
          <a:xfrm>
            <a:off x="4709160" y="3246120"/>
            <a:ext cx="4114800" cy="1234440"/>
          </a:xfrm>
        </p:spPr>
        <p:txBody>
          <a:bodyPr/>
          <a:lstStyle>
            <a:lvl1pPr marL="0" indent="0">
              <a:spcBef>
                <a:spcPts val="0"/>
              </a:spcBef>
              <a:spcAft>
                <a:spcPts val="300"/>
              </a:spcAft>
              <a:buFont typeface="Wingdings" pitchFamily="2" charset="2"/>
              <a:buNone/>
              <a:tabLst/>
              <a:defRPr sz="1800" b="0">
                <a:solidFill>
                  <a:srgbClr val="660099"/>
                </a:solidFill>
              </a:defRPr>
            </a:lvl1pPr>
            <a:lvl2pPr marL="0" indent="0">
              <a:spcBef>
                <a:spcPts val="0"/>
              </a:spcBef>
              <a:spcAft>
                <a:spcPts val="300"/>
              </a:spcAft>
              <a:buNone/>
              <a:tabLst/>
              <a:defRPr sz="1600" baseline="0">
                <a:solidFill>
                  <a:schemeClr val="tx1"/>
                </a:solidFill>
              </a:defRPr>
            </a:lvl2pPr>
          </a:lstStyle>
          <a:p>
            <a:r>
              <a:rPr lang="en-US"/>
              <a:t>Click to edit Master subtitle style</a:t>
            </a:r>
            <a:endParaRPr lang="en-US" dirty="0"/>
          </a:p>
        </p:txBody>
      </p:sp>
    </p:spTree>
    <p:extLst>
      <p:ext uri="{BB962C8B-B14F-4D97-AF65-F5344CB8AC3E}">
        <p14:creationId xmlns:p14="http://schemas.microsoft.com/office/powerpoint/2010/main" val="2307571168"/>
      </p:ext>
    </p:extLst>
  </p:cSld>
  <p:clrMapOvr>
    <a:masterClrMapping/>
  </p:clrMapOvr>
  <p:hf hdr="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4" descr="Title_Slide.png">
            <a:extLst>
              <a:ext uri="{FF2B5EF4-FFF2-40B4-BE49-F238E27FC236}">
                <a16:creationId xmlns:a16="http://schemas.microsoft.com/office/drawing/2014/main" id="{546F851D-978E-467C-825B-CBAADF33969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8442" name="Rectangle 10"/>
          <p:cNvSpPr>
            <a:spLocks noGrp="1" noChangeArrowheads="1"/>
          </p:cNvSpPr>
          <p:nvPr>
            <p:ph type="ctrTitle"/>
          </p:nvPr>
        </p:nvSpPr>
        <p:spPr>
          <a:xfrm>
            <a:off x="839788" y="2274888"/>
            <a:ext cx="7742237" cy="1143000"/>
          </a:xfrm>
        </p:spPr>
        <p:txBody>
          <a:bodyPr/>
          <a:lstStyle>
            <a:lvl1pPr>
              <a:defRPr>
                <a:solidFill>
                  <a:schemeClr val="bg1"/>
                </a:solidFill>
              </a:defRPr>
            </a:lvl1pPr>
          </a:lstStyle>
          <a:p>
            <a:pPr lvl="0"/>
            <a:r>
              <a:rPr lang="en-US" noProof="0"/>
              <a:t>Click to edit Master title style</a:t>
            </a:r>
          </a:p>
        </p:txBody>
      </p:sp>
      <p:sp>
        <p:nvSpPr>
          <p:cNvPr id="658443" name="Rectangle 11"/>
          <p:cNvSpPr>
            <a:spLocks noGrp="1" noChangeArrowheads="1"/>
          </p:cNvSpPr>
          <p:nvPr>
            <p:ph type="subTitle" idx="1"/>
          </p:nvPr>
        </p:nvSpPr>
        <p:spPr>
          <a:xfrm>
            <a:off x="839788" y="3125788"/>
            <a:ext cx="7742237" cy="420687"/>
          </a:xfrm>
        </p:spPr>
        <p:txBody>
          <a:bodyPr/>
          <a:lstStyle>
            <a:lvl1pPr>
              <a:defRPr sz="2400">
                <a:solidFill>
                  <a:schemeClr val="bg1"/>
                </a:solidFill>
              </a:defRPr>
            </a:lvl1pPr>
          </a:lstStyle>
          <a:p>
            <a:pPr lvl="0"/>
            <a:r>
              <a:rPr lang="en-US" noProof="0"/>
              <a:t>Click to edit Master subtitle style</a:t>
            </a:r>
          </a:p>
        </p:txBody>
      </p:sp>
      <p:sp>
        <p:nvSpPr>
          <p:cNvPr id="5" name="Date Placeholder 3">
            <a:extLst>
              <a:ext uri="{FF2B5EF4-FFF2-40B4-BE49-F238E27FC236}">
                <a16:creationId xmlns:a16="http://schemas.microsoft.com/office/drawing/2014/main" id="{07B3DA29-441A-4DBF-AE42-38F4E092FABD}"/>
              </a:ext>
            </a:extLst>
          </p:cNvPr>
          <p:cNvSpPr>
            <a:spLocks noGrp="1"/>
          </p:cNvSpPr>
          <p:nvPr>
            <p:ph type="dt" sz="half" idx="10"/>
          </p:nvPr>
        </p:nvSpPr>
        <p:spPr>
          <a:xfrm>
            <a:off x="657225" y="6416675"/>
            <a:ext cx="1225550" cy="365125"/>
          </a:xfrm>
        </p:spPr>
        <p:txBody>
          <a:bodyPr/>
          <a:lstStyle>
            <a:lvl1pPr>
              <a:defRPr/>
            </a:lvl1pPr>
          </a:lstStyle>
          <a:p>
            <a:pPr>
              <a:defRPr/>
            </a:pPr>
            <a:endParaRPr lang="en-US"/>
          </a:p>
        </p:txBody>
      </p:sp>
    </p:spTree>
    <p:extLst>
      <p:ext uri="{BB962C8B-B14F-4D97-AF65-F5344CB8AC3E}">
        <p14:creationId xmlns:p14="http://schemas.microsoft.com/office/powerpoint/2010/main" val="247769471"/>
      </p:ext>
    </p:extLst>
  </p:cSld>
  <p:clrMapOvr>
    <a:masterClrMapping/>
  </p:clrMapOvr>
  <p:transition>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590E79-7826-4146-B777-E900948F3244}"/>
              </a:ext>
            </a:extLst>
          </p:cNvPr>
          <p:cNvSpPr>
            <a:spLocks noGrp="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ED535E-0930-4645-B695-8AA91844092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8A21BBE-A5AD-436E-A28E-616B83B1FA07}"/>
              </a:ext>
            </a:extLst>
          </p:cNvPr>
          <p:cNvSpPr>
            <a:spLocks noGrp="1"/>
          </p:cNvSpPr>
          <p:nvPr>
            <p:ph type="sldNum" sz="quarter" idx="12"/>
          </p:nvPr>
        </p:nvSpPr>
        <p:spPr/>
        <p:txBody>
          <a:bodyPr/>
          <a:lstStyle>
            <a:lvl1pPr>
              <a:defRPr/>
            </a:lvl1pPr>
          </a:lstStyle>
          <a:p>
            <a:pPr>
              <a:defRPr/>
            </a:pPr>
            <a:fld id="{7E26C867-9436-41F5-BD55-796CFA9370B8}" type="slidenum">
              <a:rPr lang="en-US" altLang="en-US"/>
              <a:pPr>
                <a:defRPr/>
              </a:pPr>
              <a:t>‹#›</a:t>
            </a:fld>
            <a:endParaRPr lang="en-US" altLang="en-US"/>
          </a:p>
        </p:txBody>
      </p:sp>
    </p:spTree>
    <p:extLst>
      <p:ext uri="{BB962C8B-B14F-4D97-AF65-F5344CB8AC3E}">
        <p14:creationId xmlns:p14="http://schemas.microsoft.com/office/powerpoint/2010/main" val="2447860677"/>
      </p:ext>
    </p:extLst>
  </p:cSld>
  <p:clrMapOvr>
    <a:masterClrMapping/>
  </p:clrMapOvr>
  <p:transition>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D6D72642-B3D3-4997-94C9-3702C4A90EC8}"/>
              </a:ext>
            </a:extLst>
          </p:cNvPr>
          <p:cNvSpPr>
            <a:spLocks noGrp="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A0F6E0A-E24E-43A6-8D1D-AF8A05BBF64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DBB36D7-FE26-4143-8161-98B5BCA568A3}"/>
              </a:ext>
            </a:extLst>
          </p:cNvPr>
          <p:cNvSpPr>
            <a:spLocks noGrp="1"/>
          </p:cNvSpPr>
          <p:nvPr>
            <p:ph type="sldNum" sz="quarter" idx="12"/>
          </p:nvPr>
        </p:nvSpPr>
        <p:spPr/>
        <p:txBody>
          <a:bodyPr/>
          <a:lstStyle>
            <a:lvl1pPr>
              <a:defRPr/>
            </a:lvl1pPr>
          </a:lstStyle>
          <a:p>
            <a:pPr>
              <a:defRPr/>
            </a:pPr>
            <a:fld id="{CF0E20E1-56ED-44E1-9315-9A100A5AA7D6}" type="slidenum">
              <a:rPr lang="en-US" altLang="en-US"/>
              <a:pPr>
                <a:defRPr/>
              </a:pPr>
              <a:t>‹#›</a:t>
            </a:fld>
            <a:endParaRPr lang="en-US" altLang="en-US"/>
          </a:p>
        </p:txBody>
      </p:sp>
    </p:spTree>
    <p:extLst>
      <p:ext uri="{BB962C8B-B14F-4D97-AF65-F5344CB8AC3E}">
        <p14:creationId xmlns:p14="http://schemas.microsoft.com/office/powerpoint/2010/main" val="865164320"/>
      </p:ext>
    </p:extLst>
  </p:cSld>
  <p:clrMapOvr>
    <a:masterClrMapping/>
  </p:clrMapOvr>
  <p:transition>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5600" y="114935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46600" y="114935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A65C9BC8-86EA-4998-8632-96C100367A57}"/>
              </a:ext>
            </a:extLst>
          </p:cNvPr>
          <p:cNvSpPr>
            <a:spLocks noGrp="1"/>
          </p:cNvSpPr>
          <p:nvPr>
            <p:ph type="dt" sz="half" idx="10"/>
          </p:nvPr>
        </p:nvSpPr>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1526A8D-3F71-4D74-BEDB-4BBD3C3A229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0C90C6E-AED3-4316-89B7-E053EB25CE1E}"/>
              </a:ext>
            </a:extLst>
          </p:cNvPr>
          <p:cNvSpPr>
            <a:spLocks noGrp="1"/>
          </p:cNvSpPr>
          <p:nvPr>
            <p:ph type="sldNum" sz="quarter" idx="12"/>
          </p:nvPr>
        </p:nvSpPr>
        <p:spPr/>
        <p:txBody>
          <a:bodyPr/>
          <a:lstStyle>
            <a:lvl1pPr>
              <a:defRPr/>
            </a:lvl1pPr>
          </a:lstStyle>
          <a:p>
            <a:pPr>
              <a:defRPr/>
            </a:pPr>
            <a:fld id="{E9828E39-A8E4-457E-8EE1-A477245C8E9B}" type="slidenum">
              <a:rPr lang="en-US" altLang="en-US"/>
              <a:pPr>
                <a:defRPr/>
              </a:pPr>
              <a:t>‹#›</a:t>
            </a:fld>
            <a:endParaRPr lang="en-US" altLang="en-US"/>
          </a:p>
        </p:txBody>
      </p:sp>
    </p:spTree>
    <p:extLst>
      <p:ext uri="{BB962C8B-B14F-4D97-AF65-F5344CB8AC3E}">
        <p14:creationId xmlns:p14="http://schemas.microsoft.com/office/powerpoint/2010/main" val="2808011994"/>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showMasterPhAnim="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555058"/>
            <a:ext cx="7772400" cy="1362075"/>
          </a:xfrm>
        </p:spPr>
        <p:txBody>
          <a:bodyPr anchor="b" anchorCtr="0"/>
          <a:lstStyle>
            <a:lvl1pPr algn="l">
              <a:defRPr sz="4200" b="1" cap="none">
                <a:solidFill>
                  <a:schemeClr val="tx1"/>
                </a:solidFill>
              </a:defRPr>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t" anchorCtr="0"/>
          <a:lstStyle>
            <a:lvl1pPr marL="0" indent="0">
              <a:buNone/>
              <a:defRPr sz="2800" kern="1200" spc="-60" baseline="0">
                <a:solidFill>
                  <a:srgbClr val="174B25"/>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Slide</a:t>
            </a:r>
          </a:p>
        </p:txBody>
      </p:sp>
      <p:sp>
        <p:nvSpPr>
          <p:cNvPr id="5" name="Slide Number Placeholder 26"/>
          <p:cNvSpPr>
            <a:spLocks noGrp="1"/>
          </p:cNvSpPr>
          <p:nvPr>
            <p:ph type="sldNum" sz="quarter" idx="10"/>
          </p:nvPr>
        </p:nvSpPr>
        <p:spPr/>
        <p:txBody>
          <a:bodyPr/>
          <a:lstStyle>
            <a:lvl1pPr algn="r">
              <a:defRPr sz="900" b="0" smtClean="0">
                <a:solidFill>
                  <a:schemeClr val="tx1">
                    <a:lumMod val="60000"/>
                    <a:lumOff val="40000"/>
                  </a:schemeClr>
                </a:solidFill>
              </a:defRPr>
            </a:lvl1pPr>
          </a:lstStyle>
          <a:p>
            <a:pPr>
              <a:defRPr/>
            </a:pPr>
            <a:fld id="{9708F697-CAE4-4D64-9317-422F6959BFC1}" type="slidenum">
              <a:rPr lang="en-US" smtClean="0"/>
              <a:pPr>
                <a:defRPr/>
              </a:pPr>
              <a:t>‹#›</a:t>
            </a:fld>
            <a:endParaRPr lang="en-US" dirty="0"/>
          </a:p>
        </p:txBody>
      </p:sp>
      <p:cxnSp>
        <p:nvCxnSpPr>
          <p:cNvPr id="8" name="Straight Connector 7"/>
          <p:cNvCxnSpPr/>
          <p:nvPr/>
        </p:nvCxnSpPr>
        <p:spPr bwMode="auto">
          <a:xfrm>
            <a:off x="714375" y="2895600"/>
            <a:ext cx="8429625" cy="1588"/>
          </a:xfrm>
          <a:prstGeom prst="line">
            <a:avLst/>
          </a:prstGeom>
          <a:noFill/>
          <a:ln w="12700" cap="flat" cmpd="sng" algn="ctr">
            <a:solidFill>
              <a:schemeClr val="tx1"/>
            </a:solidFill>
            <a:prstDash val="solid"/>
            <a:round/>
            <a:headEnd type="none" w="med" len="med"/>
            <a:tailEnd type="none" w="med" len="med"/>
          </a:ln>
          <a:effectLst/>
        </p:spPr>
      </p:cxnSp>
      <p:cxnSp>
        <p:nvCxnSpPr>
          <p:cNvPr id="6" name="Straight Connector 5"/>
          <p:cNvCxnSpPr/>
          <p:nvPr/>
        </p:nvCxnSpPr>
        <p:spPr bwMode="auto">
          <a:xfrm>
            <a:off x="714375" y="2895600"/>
            <a:ext cx="8429625" cy="1588"/>
          </a:xfrm>
          <a:prstGeom prst="line">
            <a:avLst/>
          </a:prstGeom>
          <a:noFill/>
          <a:ln w="12700"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714375" y="2895600"/>
            <a:ext cx="8429625" cy="1588"/>
          </a:xfrm>
          <a:prstGeom prst="line">
            <a:avLst/>
          </a:prstGeom>
          <a:noFill/>
          <a:ln w="12700" cap="flat" cmpd="sng" algn="ctr">
            <a:solidFill>
              <a:schemeClr val="tx1"/>
            </a:solidFill>
            <a:prstDash val="solid"/>
            <a:round/>
            <a:headEnd type="none" w="med" len="med"/>
            <a:tailEnd type="none" w="med" len="med"/>
          </a:ln>
          <a:effectLst/>
        </p:spPr>
      </p:cxnSp>
      <p:cxnSp>
        <p:nvCxnSpPr>
          <p:cNvPr id="9" name="Straight Connector 8"/>
          <p:cNvCxnSpPr/>
          <p:nvPr userDrawn="1"/>
        </p:nvCxnSpPr>
        <p:spPr bwMode="auto">
          <a:xfrm>
            <a:off x="714375" y="2895600"/>
            <a:ext cx="8429625" cy="1588"/>
          </a:xfrm>
          <a:prstGeom prst="line">
            <a:avLst/>
          </a:prstGeom>
          <a:noFill/>
          <a:ln w="12700" cap="flat" cmpd="sng" algn="ctr">
            <a:solidFill>
              <a:schemeClr val="tx1"/>
            </a:solidFill>
            <a:prstDash val="solid"/>
            <a:round/>
            <a:headEnd type="none" w="med" len="med"/>
            <a:tailEnd type="none" w="med" len="med"/>
          </a:ln>
          <a:effectLst/>
        </p:spPr>
      </p:cxn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0200" y="6310739"/>
            <a:ext cx="1575491" cy="476336"/>
          </a:xfrm>
          <a:prstGeom prst="rect">
            <a:avLst/>
          </a:prstGeom>
        </p:spPr>
      </p:pic>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8024A4F-96B4-4AA3-992D-0383ECD7D8F7}"/>
              </a:ext>
            </a:extLst>
          </p:cNvPr>
          <p:cNvSpPr>
            <a:spLocks noGrp="1"/>
          </p:cNvSpPr>
          <p:nvPr>
            <p:ph type="dt" sz="half" idx="10"/>
          </p:nvPr>
        </p:nvSpPr>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F664BC9B-A4D0-4CDD-80B6-BB588374260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0B32B245-6085-4678-B004-881A5709BA93}"/>
              </a:ext>
            </a:extLst>
          </p:cNvPr>
          <p:cNvSpPr>
            <a:spLocks noGrp="1"/>
          </p:cNvSpPr>
          <p:nvPr>
            <p:ph type="sldNum" sz="quarter" idx="12"/>
          </p:nvPr>
        </p:nvSpPr>
        <p:spPr/>
        <p:txBody>
          <a:bodyPr/>
          <a:lstStyle>
            <a:lvl1pPr>
              <a:defRPr/>
            </a:lvl1pPr>
          </a:lstStyle>
          <a:p>
            <a:pPr>
              <a:defRPr/>
            </a:pPr>
            <a:fld id="{247792F0-7652-411A-AF43-BB1FD69F77ED}" type="slidenum">
              <a:rPr lang="en-US" altLang="en-US"/>
              <a:pPr>
                <a:defRPr/>
              </a:pPr>
              <a:t>‹#›</a:t>
            </a:fld>
            <a:endParaRPr lang="en-US" altLang="en-US"/>
          </a:p>
        </p:txBody>
      </p:sp>
    </p:spTree>
    <p:extLst>
      <p:ext uri="{BB962C8B-B14F-4D97-AF65-F5344CB8AC3E}">
        <p14:creationId xmlns:p14="http://schemas.microsoft.com/office/powerpoint/2010/main" val="2902081887"/>
      </p:ext>
    </p:extLst>
  </p:cSld>
  <p:clrMapOvr>
    <a:masterClrMapping/>
  </p:clrMapOvr>
  <p:transition>
    <p:wipe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1622A270-A918-4CAF-BFD6-EC35C7239633}"/>
              </a:ext>
            </a:extLst>
          </p:cNvPr>
          <p:cNvSpPr>
            <a:spLocks noGrp="1"/>
          </p:cNvSpPr>
          <p:nvPr>
            <p:ph type="dt" sz="half" idx="10"/>
          </p:nvPr>
        </p:nvSpPr>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829DF225-A9A8-4D52-AD6C-2BD156D8AB4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BF867FD4-5901-40E5-B578-EDA2544BE507}"/>
              </a:ext>
            </a:extLst>
          </p:cNvPr>
          <p:cNvSpPr>
            <a:spLocks noGrp="1"/>
          </p:cNvSpPr>
          <p:nvPr>
            <p:ph type="sldNum" sz="quarter" idx="12"/>
          </p:nvPr>
        </p:nvSpPr>
        <p:spPr/>
        <p:txBody>
          <a:bodyPr/>
          <a:lstStyle>
            <a:lvl1pPr>
              <a:defRPr/>
            </a:lvl1pPr>
          </a:lstStyle>
          <a:p>
            <a:pPr>
              <a:defRPr/>
            </a:pPr>
            <a:fld id="{8FA2FDAF-6719-48D9-89D3-FF5A110D5E72}" type="slidenum">
              <a:rPr lang="en-US" altLang="en-US"/>
              <a:pPr>
                <a:defRPr/>
              </a:pPr>
              <a:t>‹#›</a:t>
            </a:fld>
            <a:endParaRPr lang="en-US" altLang="en-US"/>
          </a:p>
        </p:txBody>
      </p:sp>
    </p:spTree>
    <p:extLst>
      <p:ext uri="{BB962C8B-B14F-4D97-AF65-F5344CB8AC3E}">
        <p14:creationId xmlns:p14="http://schemas.microsoft.com/office/powerpoint/2010/main" val="3805227461"/>
      </p:ext>
    </p:extLst>
  </p:cSld>
  <p:clrMapOvr>
    <a:masterClrMapping/>
  </p:clrMapOvr>
  <p:transition>
    <p:wipe dir="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7873A2F-AF20-4679-B1A2-19A8DF5BB887}"/>
              </a:ext>
            </a:extLst>
          </p:cNvPr>
          <p:cNvSpPr>
            <a:spLocks noGrp="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9834D7E0-0EA4-4B2B-BEC2-5B116AF08F2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20F6C7AD-3D97-485C-8E5B-45EFB7F6B705}"/>
              </a:ext>
            </a:extLst>
          </p:cNvPr>
          <p:cNvSpPr>
            <a:spLocks noGrp="1"/>
          </p:cNvSpPr>
          <p:nvPr>
            <p:ph type="sldNum" sz="quarter" idx="12"/>
          </p:nvPr>
        </p:nvSpPr>
        <p:spPr/>
        <p:txBody>
          <a:bodyPr/>
          <a:lstStyle>
            <a:lvl1pPr>
              <a:defRPr/>
            </a:lvl1pPr>
          </a:lstStyle>
          <a:p>
            <a:pPr>
              <a:defRPr/>
            </a:pPr>
            <a:fld id="{32C9F0F6-0EFA-4DA5-8783-C9CAB44C6455}" type="slidenum">
              <a:rPr lang="en-US" altLang="en-US"/>
              <a:pPr>
                <a:defRPr/>
              </a:pPr>
              <a:t>‹#›</a:t>
            </a:fld>
            <a:endParaRPr lang="en-US" altLang="en-US"/>
          </a:p>
        </p:txBody>
      </p:sp>
    </p:spTree>
    <p:extLst>
      <p:ext uri="{BB962C8B-B14F-4D97-AF65-F5344CB8AC3E}">
        <p14:creationId xmlns:p14="http://schemas.microsoft.com/office/powerpoint/2010/main" val="1426539452"/>
      </p:ext>
    </p:extLst>
  </p:cSld>
  <p:clrMapOvr>
    <a:masterClrMapping/>
  </p:clrMapOvr>
  <p:transition>
    <p:wipe dir="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2803EC3B-6D42-4376-A312-D940D0D19E3F}"/>
              </a:ext>
            </a:extLst>
          </p:cNvPr>
          <p:cNvSpPr>
            <a:spLocks noGrp="1"/>
          </p:cNvSpPr>
          <p:nvPr>
            <p:ph type="dt" sz="half" idx="10"/>
          </p:nvPr>
        </p:nvSpPr>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97E4791-47DF-44E5-B036-8DD1BC729D7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32C8948-F552-45EC-895E-6CB0149C0A47}"/>
              </a:ext>
            </a:extLst>
          </p:cNvPr>
          <p:cNvSpPr>
            <a:spLocks noGrp="1"/>
          </p:cNvSpPr>
          <p:nvPr>
            <p:ph type="sldNum" sz="quarter" idx="12"/>
          </p:nvPr>
        </p:nvSpPr>
        <p:spPr/>
        <p:txBody>
          <a:bodyPr/>
          <a:lstStyle>
            <a:lvl1pPr>
              <a:defRPr/>
            </a:lvl1pPr>
          </a:lstStyle>
          <a:p>
            <a:pPr>
              <a:defRPr/>
            </a:pPr>
            <a:fld id="{E53C3291-7DDD-4CE8-A492-E2D374E587AF}" type="slidenum">
              <a:rPr lang="en-US" altLang="en-US"/>
              <a:pPr>
                <a:defRPr/>
              </a:pPr>
              <a:t>‹#›</a:t>
            </a:fld>
            <a:endParaRPr lang="en-US" altLang="en-US"/>
          </a:p>
        </p:txBody>
      </p:sp>
    </p:spTree>
    <p:extLst>
      <p:ext uri="{BB962C8B-B14F-4D97-AF65-F5344CB8AC3E}">
        <p14:creationId xmlns:p14="http://schemas.microsoft.com/office/powerpoint/2010/main" val="2841383117"/>
      </p:ext>
    </p:extLst>
  </p:cSld>
  <p:clrMapOvr>
    <a:masterClrMapping/>
  </p:clrMapOvr>
  <p:transition>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0DD531D1-8443-4E75-B280-F31FC018F472}"/>
              </a:ext>
            </a:extLst>
          </p:cNvPr>
          <p:cNvSpPr>
            <a:spLocks noGrp="1"/>
          </p:cNvSpPr>
          <p:nvPr>
            <p:ph type="dt" sz="half" idx="10"/>
          </p:nvPr>
        </p:nvSpPr>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4FC44DF-3BA5-429A-9E8D-6A0A88A1F9F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5D31690-3526-4536-B943-FEF213B8676F}"/>
              </a:ext>
            </a:extLst>
          </p:cNvPr>
          <p:cNvSpPr>
            <a:spLocks noGrp="1"/>
          </p:cNvSpPr>
          <p:nvPr>
            <p:ph type="sldNum" sz="quarter" idx="12"/>
          </p:nvPr>
        </p:nvSpPr>
        <p:spPr/>
        <p:txBody>
          <a:bodyPr/>
          <a:lstStyle>
            <a:lvl1pPr>
              <a:defRPr/>
            </a:lvl1pPr>
          </a:lstStyle>
          <a:p>
            <a:pPr>
              <a:defRPr/>
            </a:pPr>
            <a:fld id="{534499DE-F631-4B2D-9CFC-ECA32FA3579F}" type="slidenum">
              <a:rPr lang="en-US" altLang="en-US"/>
              <a:pPr>
                <a:defRPr/>
              </a:pPr>
              <a:t>‹#›</a:t>
            </a:fld>
            <a:endParaRPr lang="en-US" altLang="en-US"/>
          </a:p>
        </p:txBody>
      </p:sp>
    </p:spTree>
    <p:extLst>
      <p:ext uri="{BB962C8B-B14F-4D97-AF65-F5344CB8AC3E}">
        <p14:creationId xmlns:p14="http://schemas.microsoft.com/office/powerpoint/2010/main" val="2745999454"/>
      </p:ext>
    </p:extLst>
  </p:cSld>
  <p:clrMapOvr>
    <a:masterClrMapping/>
  </p:clrMapOvr>
  <p:transition>
    <p:wipe dir="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CB0902-A03C-49D3-ADDD-F1FAF96B9AF7}"/>
              </a:ext>
            </a:extLst>
          </p:cNvPr>
          <p:cNvSpPr>
            <a:spLocks noGrp="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4EF4C11-EDD3-45B3-8384-6173F483296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ED4FF76-C114-4F1D-B929-91D60A587110}"/>
              </a:ext>
            </a:extLst>
          </p:cNvPr>
          <p:cNvSpPr>
            <a:spLocks noGrp="1"/>
          </p:cNvSpPr>
          <p:nvPr>
            <p:ph type="sldNum" sz="quarter" idx="12"/>
          </p:nvPr>
        </p:nvSpPr>
        <p:spPr/>
        <p:txBody>
          <a:bodyPr/>
          <a:lstStyle>
            <a:lvl1pPr>
              <a:defRPr/>
            </a:lvl1pPr>
          </a:lstStyle>
          <a:p>
            <a:pPr>
              <a:defRPr/>
            </a:pPr>
            <a:fld id="{4C62C604-2149-4B0D-9101-F149CF39EBAF}" type="slidenum">
              <a:rPr lang="en-US" altLang="en-US"/>
              <a:pPr>
                <a:defRPr/>
              </a:pPr>
              <a:t>‹#›</a:t>
            </a:fld>
            <a:endParaRPr lang="en-US" altLang="en-US"/>
          </a:p>
        </p:txBody>
      </p:sp>
    </p:spTree>
    <p:extLst>
      <p:ext uri="{BB962C8B-B14F-4D97-AF65-F5344CB8AC3E}">
        <p14:creationId xmlns:p14="http://schemas.microsoft.com/office/powerpoint/2010/main" val="3314378629"/>
      </p:ext>
    </p:extLst>
  </p:cSld>
  <p:clrMapOvr>
    <a:masterClrMapping/>
  </p:clrMapOvr>
  <p:transition>
    <p:wipe dir="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274638"/>
            <a:ext cx="2057400" cy="5400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5600" y="274638"/>
            <a:ext cx="60198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2A98ED-8063-45E9-98CD-5DC4D13EA1EA}"/>
              </a:ext>
            </a:extLst>
          </p:cNvPr>
          <p:cNvSpPr>
            <a:spLocks noGrp="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5B9319B-43BE-401A-8D61-D2E73FF4247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19ABC0E-8DE7-4287-A829-6CB1C4228264}"/>
              </a:ext>
            </a:extLst>
          </p:cNvPr>
          <p:cNvSpPr>
            <a:spLocks noGrp="1"/>
          </p:cNvSpPr>
          <p:nvPr>
            <p:ph type="sldNum" sz="quarter" idx="12"/>
          </p:nvPr>
        </p:nvSpPr>
        <p:spPr/>
        <p:txBody>
          <a:bodyPr/>
          <a:lstStyle>
            <a:lvl1pPr>
              <a:defRPr/>
            </a:lvl1pPr>
          </a:lstStyle>
          <a:p>
            <a:pPr>
              <a:defRPr/>
            </a:pPr>
            <a:fld id="{05236C71-89A1-4AD1-9E84-D0523718693B}" type="slidenum">
              <a:rPr lang="en-US" altLang="en-US"/>
              <a:pPr>
                <a:defRPr/>
              </a:pPr>
              <a:t>‹#›</a:t>
            </a:fld>
            <a:endParaRPr lang="en-US" altLang="en-US"/>
          </a:p>
        </p:txBody>
      </p:sp>
    </p:spTree>
    <p:extLst>
      <p:ext uri="{BB962C8B-B14F-4D97-AF65-F5344CB8AC3E}">
        <p14:creationId xmlns:p14="http://schemas.microsoft.com/office/powerpoint/2010/main" val="581835337"/>
      </p:ext>
    </p:extLst>
  </p:cSld>
  <p:clrMapOvr>
    <a:masterClrMapping/>
  </p:clrMapOvr>
  <p:transition>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4" descr="Title_Slide.png">
            <a:extLst>
              <a:ext uri="{FF2B5EF4-FFF2-40B4-BE49-F238E27FC236}">
                <a16:creationId xmlns:a16="http://schemas.microsoft.com/office/drawing/2014/main" id="{9A1BE9E6-2A2D-4967-8ACF-3E9EED2F0D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3796" name="Rectangle 4"/>
          <p:cNvSpPr>
            <a:spLocks noGrp="1" noChangeArrowheads="1"/>
          </p:cNvSpPr>
          <p:nvPr>
            <p:ph type="ctrTitle"/>
          </p:nvPr>
        </p:nvSpPr>
        <p:spPr>
          <a:xfrm>
            <a:off x="839788" y="2274888"/>
            <a:ext cx="7742237" cy="1143000"/>
          </a:xfrm>
        </p:spPr>
        <p:txBody>
          <a:bodyPr/>
          <a:lstStyle>
            <a:lvl1pPr>
              <a:defRPr>
                <a:solidFill>
                  <a:schemeClr val="bg1"/>
                </a:solidFill>
              </a:defRPr>
            </a:lvl1pPr>
          </a:lstStyle>
          <a:p>
            <a:pPr lvl="0"/>
            <a:r>
              <a:rPr lang="en-US" noProof="0"/>
              <a:t>Click to edit Master title style</a:t>
            </a:r>
          </a:p>
        </p:txBody>
      </p:sp>
      <p:sp>
        <p:nvSpPr>
          <p:cNvPr id="673797" name="Rectangle 5"/>
          <p:cNvSpPr>
            <a:spLocks noGrp="1" noChangeArrowheads="1"/>
          </p:cNvSpPr>
          <p:nvPr>
            <p:ph type="subTitle" idx="1"/>
          </p:nvPr>
        </p:nvSpPr>
        <p:spPr>
          <a:xfrm>
            <a:off x="839788" y="3125788"/>
            <a:ext cx="7742237" cy="420687"/>
          </a:xfrm>
        </p:spPr>
        <p:txBody>
          <a:bodyPr/>
          <a:lstStyle>
            <a:lvl1pPr>
              <a:defRPr sz="1400">
                <a:solidFill>
                  <a:schemeClr val="bg1"/>
                </a:solidFill>
              </a:defRPr>
            </a:lvl1pPr>
          </a:lstStyle>
          <a:p>
            <a:pPr lvl="0"/>
            <a:r>
              <a:rPr lang="en-US" noProof="0"/>
              <a:t>Click to edit Master subtitle style</a:t>
            </a:r>
          </a:p>
        </p:txBody>
      </p:sp>
      <p:sp>
        <p:nvSpPr>
          <p:cNvPr id="5" name="Date Placeholder 3">
            <a:extLst>
              <a:ext uri="{FF2B5EF4-FFF2-40B4-BE49-F238E27FC236}">
                <a16:creationId xmlns:a16="http://schemas.microsoft.com/office/drawing/2014/main" id="{A8010B47-09F0-4B63-99B6-6E31DD283A2C}"/>
              </a:ext>
            </a:extLst>
          </p:cNvPr>
          <p:cNvSpPr>
            <a:spLocks noGrp="1"/>
          </p:cNvSpPr>
          <p:nvPr>
            <p:ph type="dt" sz="half" idx="10"/>
          </p:nvPr>
        </p:nvSpPr>
        <p:spPr>
          <a:xfrm>
            <a:off x="657225" y="6416675"/>
            <a:ext cx="1225550" cy="365125"/>
          </a:xfrm>
        </p:spPr>
        <p:txBody>
          <a:bodyPr/>
          <a:lstStyle>
            <a:lvl1pPr>
              <a:defRPr/>
            </a:lvl1pPr>
          </a:lstStyle>
          <a:p>
            <a:pPr>
              <a:defRPr/>
            </a:pPr>
            <a:endParaRPr lang="en-US"/>
          </a:p>
        </p:txBody>
      </p:sp>
    </p:spTree>
    <p:extLst>
      <p:ext uri="{BB962C8B-B14F-4D97-AF65-F5344CB8AC3E}">
        <p14:creationId xmlns:p14="http://schemas.microsoft.com/office/powerpoint/2010/main" val="3474004086"/>
      </p:ext>
    </p:extLst>
  </p:cSld>
  <p:clrMapOvr>
    <a:masterClrMapping/>
  </p:clrMapOvr>
  <p:transition>
    <p:wipe dir="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86439F-34D1-430E-B5DC-FE62D8AD96DB}"/>
              </a:ext>
            </a:extLst>
          </p:cNvPr>
          <p:cNvSpPr>
            <a:spLocks noGrp="1"/>
          </p:cNvSpPr>
          <p:nvPr>
            <p:ph type="dt" sz="half" idx="10"/>
          </p:nvPr>
        </p:nvSpPr>
        <p:spPr/>
        <p:txBody>
          <a:bodyPr/>
          <a:lstStyle>
            <a:lvl1pPr>
              <a:defRPr/>
            </a:lvl1pPr>
          </a:lstStyle>
          <a:p>
            <a:pPr>
              <a:defRPr/>
            </a:pPr>
            <a:endParaRPr lang="en-US"/>
          </a:p>
        </p:txBody>
      </p:sp>
      <p:sp>
        <p:nvSpPr>
          <p:cNvPr id="5" name="Rectangle 4">
            <a:extLst>
              <a:ext uri="{FF2B5EF4-FFF2-40B4-BE49-F238E27FC236}">
                <a16:creationId xmlns:a16="http://schemas.microsoft.com/office/drawing/2014/main" id="{AFEAFDAA-14C8-4DBE-BA32-3AA8DD390CB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42EEBBB-C156-4890-8A27-CDB3FB6B7691}"/>
              </a:ext>
            </a:extLst>
          </p:cNvPr>
          <p:cNvSpPr>
            <a:spLocks noGrp="1"/>
          </p:cNvSpPr>
          <p:nvPr>
            <p:ph type="sldNum" sz="quarter" idx="12"/>
          </p:nvPr>
        </p:nvSpPr>
        <p:spPr/>
        <p:txBody>
          <a:bodyPr/>
          <a:lstStyle>
            <a:lvl1pPr>
              <a:defRPr/>
            </a:lvl1pPr>
          </a:lstStyle>
          <a:p>
            <a:pPr>
              <a:defRPr/>
            </a:pPr>
            <a:fld id="{D9D3485F-5C10-40F5-9E6C-20C57B690BE1}" type="slidenum">
              <a:rPr lang="en-US" altLang="en-US"/>
              <a:pPr>
                <a:defRPr/>
              </a:pPr>
              <a:t>‹#›</a:t>
            </a:fld>
            <a:endParaRPr lang="en-US" altLang="en-US"/>
          </a:p>
        </p:txBody>
      </p:sp>
    </p:spTree>
    <p:extLst>
      <p:ext uri="{BB962C8B-B14F-4D97-AF65-F5344CB8AC3E}">
        <p14:creationId xmlns:p14="http://schemas.microsoft.com/office/powerpoint/2010/main" val="1734227869"/>
      </p:ext>
    </p:extLst>
  </p:cSld>
  <p:clrMapOvr>
    <a:masterClrMapping/>
  </p:clrMapOvr>
  <p:transition>
    <p:wipe dir="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9C60B254-112D-4E53-BA24-C8B2A4F63A1F}"/>
              </a:ext>
            </a:extLst>
          </p:cNvPr>
          <p:cNvSpPr>
            <a:spLocks noGrp="1"/>
          </p:cNvSpPr>
          <p:nvPr>
            <p:ph type="dt" sz="half" idx="10"/>
          </p:nvPr>
        </p:nvSpPr>
        <p:spPr/>
        <p:txBody>
          <a:bodyPr/>
          <a:lstStyle>
            <a:lvl1pPr>
              <a:defRPr/>
            </a:lvl1pPr>
          </a:lstStyle>
          <a:p>
            <a:pPr>
              <a:defRPr/>
            </a:pPr>
            <a:endParaRPr lang="en-US"/>
          </a:p>
        </p:txBody>
      </p:sp>
      <p:sp>
        <p:nvSpPr>
          <p:cNvPr id="5" name="Rectangle 4">
            <a:extLst>
              <a:ext uri="{FF2B5EF4-FFF2-40B4-BE49-F238E27FC236}">
                <a16:creationId xmlns:a16="http://schemas.microsoft.com/office/drawing/2014/main" id="{AA00B89B-F2FB-47E5-8111-6101B09E8EC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E600826-C9F6-43E3-96C6-B48A8EC7F782}"/>
              </a:ext>
            </a:extLst>
          </p:cNvPr>
          <p:cNvSpPr>
            <a:spLocks noGrp="1"/>
          </p:cNvSpPr>
          <p:nvPr>
            <p:ph type="sldNum" sz="quarter" idx="12"/>
          </p:nvPr>
        </p:nvSpPr>
        <p:spPr/>
        <p:txBody>
          <a:bodyPr/>
          <a:lstStyle>
            <a:lvl1pPr>
              <a:defRPr/>
            </a:lvl1pPr>
          </a:lstStyle>
          <a:p>
            <a:pPr>
              <a:defRPr/>
            </a:pPr>
            <a:fld id="{01032335-31AB-43A6-8154-A97E60679B5E}" type="slidenum">
              <a:rPr lang="en-US" altLang="en-US"/>
              <a:pPr>
                <a:defRPr/>
              </a:pPr>
              <a:t>‹#›</a:t>
            </a:fld>
            <a:endParaRPr lang="en-US" altLang="en-US"/>
          </a:p>
        </p:txBody>
      </p:sp>
    </p:spTree>
    <p:extLst>
      <p:ext uri="{BB962C8B-B14F-4D97-AF65-F5344CB8AC3E}">
        <p14:creationId xmlns:p14="http://schemas.microsoft.com/office/powerpoint/2010/main" val="3574185442"/>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1600200"/>
            <a:ext cx="3929063" cy="4343400"/>
          </a:xfrm>
        </p:spPr>
        <p:txBody>
          <a:bodyPr/>
          <a:lstStyle>
            <a:lvl1pPr>
              <a:lnSpc>
                <a:spcPct val="88000"/>
              </a:lnSpc>
              <a:defRPr sz="2400"/>
            </a:lvl1pPr>
            <a:lvl2pPr>
              <a:buClr>
                <a:schemeClr val="accent4"/>
              </a:buClr>
              <a:defRPr sz="2000">
                <a:solidFill>
                  <a:schemeClr val="accent4"/>
                </a:solidFil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43463" y="1600200"/>
            <a:ext cx="3929062" cy="4343400"/>
          </a:xfrm>
        </p:spPr>
        <p:txBody>
          <a:bodyPr/>
          <a:lstStyle>
            <a:lvl1pPr>
              <a:lnSpc>
                <a:spcPct val="88000"/>
              </a:lnSpc>
              <a:defRPr sz="2400"/>
            </a:lvl1pPr>
            <a:lvl2pPr marL="857250" indent="-457200">
              <a:buClr>
                <a:schemeClr val="accent4"/>
              </a:buClr>
              <a:buFont typeface="Arial" pitchFamily="34" charset="0"/>
              <a:buChar char="•"/>
              <a:defRPr sz="2000">
                <a:solidFill>
                  <a:schemeClr val="accent4"/>
                </a:solidFil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6"/>
          <p:cNvSpPr>
            <a:spLocks noGrp="1"/>
          </p:cNvSpPr>
          <p:nvPr>
            <p:ph type="sldNum" sz="quarter" idx="11"/>
          </p:nvPr>
        </p:nvSpPr>
        <p:spPr/>
        <p:txBody>
          <a:bodyPr/>
          <a:lstStyle>
            <a:lvl1pPr>
              <a:defRPr/>
            </a:lvl1pPr>
          </a:lstStyle>
          <a:p>
            <a:pPr>
              <a:defRPr/>
            </a:pPr>
            <a:fld id="{6D66E12B-AED1-4E0F-824F-AC754DCDD25E}" type="slidenum">
              <a:rPr lang="en-US" smtClean="0"/>
              <a:pPr>
                <a:defRPr/>
              </a:pPr>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0200" y="6310739"/>
            <a:ext cx="1575491" cy="476336"/>
          </a:xfrm>
          <a:prstGeom prst="rect">
            <a:avLst/>
          </a:prstGeom>
        </p:spPr>
      </p:pic>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5600" y="114935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46600" y="114935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F9A6BE40-F146-4612-88DD-A9D10B412D4B}"/>
              </a:ext>
            </a:extLst>
          </p:cNvPr>
          <p:cNvSpPr>
            <a:spLocks noGrp="1"/>
          </p:cNvSpPr>
          <p:nvPr>
            <p:ph type="dt" sz="half" idx="10"/>
          </p:nvPr>
        </p:nvSpPr>
        <p:spPr/>
        <p:txBody>
          <a:bodyPr/>
          <a:lstStyle>
            <a:lvl1pPr>
              <a:defRPr/>
            </a:lvl1pPr>
          </a:lstStyle>
          <a:p>
            <a:pPr>
              <a:defRPr/>
            </a:pPr>
            <a:endParaRPr lang="en-US"/>
          </a:p>
        </p:txBody>
      </p:sp>
      <p:sp>
        <p:nvSpPr>
          <p:cNvPr id="6" name="Rectangle 4">
            <a:extLst>
              <a:ext uri="{FF2B5EF4-FFF2-40B4-BE49-F238E27FC236}">
                <a16:creationId xmlns:a16="http://schemas.microsoft.com/office/drawing/2014/main" id="{D5F14A59-B509-4520-89E3-2604F8C336C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EEEA5B6-DB08-4459-871E-BB408BC57C2F}"/>
              </a:ext>
            </a:extLst>
          </p:cNvPr>
          <p:cNvSpPr>
            <a:spLocks noGrp="1"/>
          </p:cNvSpPr>
          <p:nvPr>
            <p:ph type="sldNum" sz="quarter" idx="12"/>
          </p:nvPr>
        </p:nvSpPr>
        <p:spPr/>
        <p:txBody>
          <a:bodyPr/>
          <a:lstStyle>
            <a:lvl1pPr>
              <a:defRPr/>
            </a:lvl1pPr>
          </a:lstStyle>
          <a:p>
            <a:pPr>
              <a:defRPr/>
            </a:pPr>
            <a:fld id="{8B06FA8B-21A1-4DD2-B63D-240EE629E046}" type="slidenum">
              <a:rPr lang="en-US" altLang="en-US"/>
              <a:pPr>
                <a:defRPr/>
              </a:pPr>
              <a:t>‹#›</a:t>
            </a:fld>
            <a:endParaRPr lang="en-US" altLang="en-US"/>
          </a:p>
        </p:txBody>
      </p:sp>
    </p:spTree>
    <p:extLst>
      <p:ext uri="{BB962C8B-B14F-4D97-AF65-F5344CB8AC3E}">
        <p14:creationId xmlns:p14="http://schemas.microsoft.com/office/powerpoint/2010/main" val="305506666"/>
      </p:ext>
    </p:extLst>
  </p:cSld>
  <p:clrMapOvr>
    <a:masterClrMapping/>
  </p:clrMapOvr>
  <p:transition>
    <p:wipe dir="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3CD7908-4BE6-4B92-B30A-C1B1A6EBE117}"/>
              </a:ext>
            </a:extLst>
          </p:cNvPr>
          <p:cNvSpPr>
            <a:spLocks noGrp="1"/>
          </p:cNvSpPr>
          <p:nvPr>
            <p:ph type="dt" sz="half" idx="10"/>
          </p:nvPr>
        </p:nvSpPr>
        <p:spPr/>
        <p:txBody>
          <a:bodyPr/>
          <a:lstStyle>
            <a:lvl1pPr>
              <a:defRPr/>
            </a:lvl1pPr>
          </a:lstStyle>
          <a:p>
            <a:pPr>
              <a:defRPr/>
            </a:pPr>
            <a:endParaRPr lang="en-US"/>
          </a:p>
        </p:txBody>
      </p:sp>
      <p:sp>
        <p:nvSpPr>
          <p:cNvPr id="8" name="Rectangle 4">
            <a:extLst>
              <a:ext uri="{FF2B5EF4-FFF2-40B4-BE49-F238E27FC236}">
                <a16:creationId xmlns:a16="http://schemas.microsoft.com/office/drawing/2014/main" id="{8DB62170-7947-4CD2-A217-EDC8EA0F07D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5A62A78B-4CBA-4ECF-9BEF-FB5AFC9E4013}"/>
              </a:ext>
            </a:extLst>
          </p:cNvPr>
          <p:cNvSpPr>
            <a:spLocks noGrp="1"/>
          </p:cNvSpPr>
          <p:nvPr>
            <p:ph type="sldNum" sz="quarter" idx="12"/>
          </p:nvPr>
        </p:nvSpPr>
        <p:spPr/>
        <p:txBody>
          <a:bodyPr/>
          <a:lstStyle>
            <a:lvl1pPr>
              <a:defRPr/>
            </a:lvl1pPr>
          </a:lstStyle>
          <a:p>
            <a:pPr>
              <a:defRPr/>
            </a:pPr>
            <a:fld id="{9A19F1BE-97CB-4361-96FC-0732526AA6D2}" type="slidenum">
              <a:rPr lang="en-US" altLang="en-US"/>
              <a:pPr>
                <a:defRPr/>
              </a:pPr>
              <a:t>‹#›</a:t>
            </a:fld>
            <a:endParaRPr lang="en-US" altLang="en-US"/>
          </a:p>
        </p:txBody>
      </p:sp>
    </p:spTree>
    <p:extLst>
      <p:ext uri="{BB962C8B-B14F-4D97-AF65-F5344CB8AC3E}">
        <p14:creationId xmlns:p14="http://schemas.microsoft.com/office/powerpoint/2010/main" val="2833261326"/>
      </p:ext>
    </p:extLst>
  </p:cSld>
  <p:clrMapOvr>
    <a:masterClrMapping/>
  </p:clrMapOvr>
  <p:transition>
    <p:wipe dir="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856B3474-3D5A-471B-87CB-6DD11F7A2902}"/>
              </a:ext>
            </a:extLst>
          </p:cNvPr>
          <p:cNvSpPr>
            <a:spLocks noGrp="1"/>
          </p:cNvSpPr>
          <p:nvPr>
            <p:ph type="dt" sz="half" idx="10"/>
          </p:nvPr>
        </p:nvSpPr>
        <p:spPr/>
        <p:txBody>
          <a:bodyPr/>
          <a:lstStyle>
            <a:lvl1pPr>
              <a:defRPr/>
            </a:lvl1pPr>
          </a:lstStyle>
          <a:p>
            <a:pPr>
              <a:defRPr/>
            </a:pPr>
            <a:endParaRPr lang="en-US"/>
          </a:p>
        </p:txBody>
      </p:sp>
      <p:sp>
        <p:nvSpPr>
          <p:cNvPr id="4" name="Rectangle 4">
            <a:extLst>
              <a:ext uri="{FF2B5EF4-FFF2-40B4-BE49-F238E27FC236}">
                <a16:creationId xmlns:a16="http://schemas.microsoft.com/office/drawing/2014/main" id="{288A0CCF-8B13-4EE8-9261-17C65EE5A5E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71E5B72A-B3BE-4C12-A78D-CB8209795E6A}"/>
              </a:ext>
            </a:extLst>
          </p:cNvPr>
          <p:cNvSpPr>
            <a:spLocks noGrp="1"/>
          </p:cNvSpPr>
          <p:nvPr>
            <p:ph type="sldNum" sz="quarter" idx="12"/>
          </p:nvPr>
        </p:nvSpPr>
        <p:spPr/>
        <p:txBody>
          <a:bodyPr/>
          <a:lstStyle>
            <a:lvl1pPr>
              <a:defRPr/>
            </a:lvl1pPr>
          </a:lstStyle>
          <a:p>
            <a:pPr>
              <a:defRPr/>
            </a:pPr>
            <a:fld id="{230B9890-E681-4A0E-8A58-A4503CA5BCDE}" type="slidenum">
              <a:rPr lang="en-US" altLang="en-US"/>
              <a:pPr>
                <a:defRPr/>
              </a:pPr>
              <a:t>‹#›</a:t>
            </a:fld>
            <a:endParaRPr lang="en-US" altLang="en-US"/>
          </a:p>
        </p:txBody>
      </p:sp>
    </p:spTree>
    <p:extLst>
      <p:ext uri="{BB962C8B-B14F-4D97-AF65-F5344CB8AC3E}">
        <p14:creationId xmlns:p14="http://schemas.microsoft.com/office/powerpoint/2010/main" val="2320637417"/>
      </p:ext>
    </p:extLst>
  </p:cSld>
  <p:clrMapOvr>
    <a:masterClrMapping/>
  </p:clrMapOvr>
  <p:transition>
    <p:wipe dir="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C9DBE8F-D67A-4457-9B10-7098A1177807}"/>
              </a:ext>
            </a:extLst>
          </p:cNvPr>
          <p:cNvSpPr>
            <a:spLocks noGrp="1"/>
          </p:cNvSpPr>
          <p:nvPr>
            <p:ph type="dt" sz="half" idx="10"/>
          </p:nvPr>
        </p:nvSpPr>
        <p:spPr/>
        <p:txBody>
          <a:bodyPr/>
          <a:lstStyle>
            <a:lvl1pPr>
              <a:defRPr/>
            </a:lvl1pPr>
          </a:lstStyle>
          <a:p>
            <a:pPr>
              <a:defRPr/>
            </a:pPr>
            <a:endParaRPr lang="en-US"/>
          </a:p>
        </p:txBody>
      </p:sp>
      <p:sp>
        <p:nvSpPr>
          <p:cNvPr id="3" name="Rectangle 4">
            <a:extLst>
              <a:ext uri="{FF2B5EF4-FFF2-40B4-BE49-F238E27FC236}">
                <a16:creationId xmlns:a16="http://schemas.microsoft.com/office/drawing/2014/main" id="{36C18D42-2C8E-4867-845A-61B6A0FE51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DC23BE5D-1D0D-400D-9E19-6244959A80B4}"/>
              </a:ext>
            </a:extLst>
          </p:cNvPr>
          <p:cNvSpPr>
            <a:spLocks noGrp="1"/>
          </p:cNvSpPr>
          <p:nvPr>
            <p:ph type="sldNum" sz="quarter" idx="12"/>
          </p:nvPr>
        </p:nvSpPr>
        <p:spPr/>
        <p:txBody>
          <a:bodyPr/>
          <a:lstStyle>
            <a:lvl1pPr>
              <a:defRPr/>
            </a:lvl1pPr>
          </a:lstStyle>
          <a:p>
            <a:pPr>
              <a:defRPr/>
            </a:pPr>
            <a:fld id="{1C86F567-B0A9-414B-A250-DCE79F49D943}" type="slidenum">
              <a:rPr lang="en-US" altLang="en-US"/>
              <a:pPr>
                <a:defRPr/>
              </a:pPr>
              <a:t>‹#›</a:t>
            </a:fld>
            <a:endParaRPr lang="en-US" altLang="en-US"/>
          </a:p>
        </p:txBody>
      </p:sp>
    </p:spTree>
    <p:extLst>
      <p:ext uri="{BB962C8B-B14F-4D97-AF65-F5344CB8AC3E}">
        <p14:creationId xmlns:p14="http://schemas.microsoft.com/office/powerpoint/2010/main" val="1018888470"/>
      </p:ext>
    </p:extLst>
  </p:cSld>
  <p:clrMapOvr>
    <a:masterClrMapping/>
  </p:clrMapOvr>
  <p:transition>
    <p:wipe dir="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D6C2FBD2-0F06-4386-A229-8AD1331D7C58}"/>
              </a:ext>
            </a:extLst>
          </p:cNvPr>
          <p:cNvSpPr>
            <a:spLocks noGrp="1"/>
          </p:cNvSpPr>
          <p:nvPr>
            <p:ph type="dt" sz="half" idx="10"/>
          </p:nvPr>
        </p:nvSpPr>
        <p:spPr/>
        <p:txBody>
          <a:bodyPr/>
          <a:lstStyle>
            <a:lvl1pPr>
              <a:defRPr/>
            </a:lvl1pPr>
          </a:lstStyle>
          <a:p>
            <a:pPr>
              <a:defRPr/>
            </a:pPr>
            <a:endParaRPr lang="en-US"/>
          </a:p>
        </p:txBody>
      </p:sp>
      <p:sp>
        <p:nvSpPr>
          <p:cNvPr id="6" name="Rectangle 4">
            <a:extLst>
              <a:ext uri="{FF2B5EF4-FFF2-40B4-BE49-F238E27FC236}">
                <a16:creationId xmlns:a16="http://schemas.microsoft.com/office/drawing/2014/main" id="{FEA1D07A-7E6B-41E1-8E5E-53EBC8D8F61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88D72B7-0C0A-4078-9ED2-A3B9CFB2738F}"/>
              </a:ext>
            </a:extLst>
          </p:cNvPr>
          <p:cNvSpPr>
            <a:spLocks noGrp="1"/>
          </p:cNvSpPr>
          <p:nvPr>
            <p:ph type="sldNum" sz="quarter" idx="12"/>
          </p:nvPr>
        </p:nvSpPr>
        <p:spPr/>
        <p:txBody>
          <a:bodyPr/>
          <a:lstStyle>
            <a:lvl1pPr>
              <a:defRPr/>
            </a:lvl1pPr>
          </a:lstStyle>
          <a:p>
            <a:pPr>
              <a:defRPr/>
            </a:pPr>
            <a:fld id="{39E9381A-AF48-41D3-B2EF-D80559EACBE4}" type="slidenum">
              <a:rPr lang="en-US" altLang="en-US"/>
              <a:pPr>
                <a:defRPr/>
              </a:pPr>
              <a:t>‹#›</a:t>
            </a:fld>
            <a:endParaRPr lang="en-US" altLang="en-US"/>
          </a:p>
        </p:txBody>
      </p:sp>
    </p:spTree>
    <p:extLst>
      <p:ext uri="{BB962C8B-B14F-4D97-AF65-F5344CB8AC3E}">
        <p14:creationId xmlns:p14="http://schemas.microsoft.com/office/powerpoint/2010/main" val="4290452154"/>
      </p:ext>
    </p:extLst>
  </p:cSld>
  <p:clrMapOvr>
    <a:masterClrMapping/>
  </p:clrMapOvr>
  <p:transition>
    <p:wipe dir="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1892B119-68A0-4D17-82B5-24E1DF995C0B}"/>
              </a:ext>
            </a:extLst>
          </p:cNvPr>
          <p:cNvSpPr>
            <a:spLocks noGrp="1"/>
          </p:cNvSpPr>
          <p:nvPr>
            <p:ph type="dt" sz="half" idx="10"/>
          </p:nvPr>
        </p:nvSpPr>
        <p:spPr/>
        <p:txBody>
          <a:bodyPr/>
          <a:lstStyle>
            <a:lvl1pPr>
              <a:defRPr/>
            </a:lvl1pPr>
          </a:lstStyle>
          <a:p>
            <a:pPr>
              <a:defRPr/>
            </a:pPr>
            <a:endParaRPr lang="en-US"/>
          </a:p>
        </p:txBody>
      </p:sp>
      <p:sp>
        <p:nvSpPr>
          <p:cNvPr id="6" name="Rectangle 4">
            <a:extLst>
              <a:ext uri="{FF2B5EF4-FFF2-40B4-BE49-F238E27FC236}">
                <a16:creationId xmlns:a16="http://schemas.microsoft.com/office/drawing/2014/main" id="{2501ECF4-2525-414A-A030-7AB82D81C6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7488E3E-1D22-4BD5-8167-D9CD8E7B3D28}"/>
              </a:ext>
            </a:extLst>
          </p:cNvPr>
          <p:cNvSpPr>
            <a:spLocks noGrp="1"/>
          </p:cNvSpPr>
          <p:nvPr>
            <p:ph type="sldNum" sz="quarter" idx="12"/>
          </p:nvPr>
        </p:nvSpPr>
        <p:spPr/>
        <p:txBody>
          <a:bodyPr/>
          <a:lstStyle>
            <a:lvl1pPr>
              <a:defRPr/>
            </a:lvl1pPr>
          </a:lstStyle>
          <a:p>
            <a:pPr>
              <a:defRPr/>
            </a:pPr>
            <a:fld id="{B785C6B5-818F-4013-BD1F-CEA04F8EA503}" type="slidenum">
              <a:rPr lang="en-US" altLang="en-US"/>
              <a:pPr>
                <a:defRPr/>
              </a:pPr>
              <a:t>‹#›</a:t>
            </a:fld>
            <a:endParaRPr lang="en-US" altLang="en-US"/>
          </a:p>
        </p:txBody>
      </p:sp>
    </p:spTree>
    <p:extLst>
      <p:ext uri="{BB962C8B-B14F-4D97-AF65-F5344CB8AC3E}">
        <p14:creationId xmlns:p14="http://schemas.microsoft.com/office/powerpoint/2010/main" val="1564592802"/>
      </p:ext>
    </p:extLst>
  </p:cSld>
  <p:clrMapOvr>
    <a:masterClrMapping/>
  </p:clrMapOvr>
  <p:transition>
    <p:wipe dir="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7058EF-BE56-4F05-8845-986A20D23AEF}"/>
              </a:ext>
            </a:extLst>
          </p:cNvPr>
          <p:cNvSpPr>
            <a:spLocks noGrp="1"/>
          </p:cNvSpPr>
          <p:nvPr>
            <p:ph type="dt" sz="half" idx="10"/>
          </p:nvPr>
        </p:nvSpPr>
        <p:spPr/>
        <p:txBody>
          <a:bodyPr/>
          <a:lstStyle>
            <a:lvl1pPr>
              <a:defRPr/>
            </a:lvl1pPr>
          </a:lstStyle>
          <a:p>
            <a:pPr>
              <a:defRPr/>
            </a:pPr>
            <a:endParaRPr lang="en-US"/>
          </a:p>
        </p:txBody>
      </p:sp>
      <p:sp>
        <p:nvSpPr>
          <p:cNvPr id="5" name="Rectangle 4">
            <a:extLst>
              <a:ext uri="{FF2B5EF4-FFF2-40B4-BE49-F238E27FC236}">
                <a16:creationId xmlns:a16="http://schemas.microsoft.com/office/drawing/2014/main" id="{BF538E61-DC38-4AE1-83FC-5DE614D5963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A627789-592E-4FBB-9A57-F73B5FBD8C09}"/>
              </a:ext>
            </a:extLst>
          </p:cNvPr>
          <p:cNvSpPr>
            <a:spLocks noGrp="1"/>
          </p:cNvSpPr>
          <p:nvPr>
            <p:ph type="sldNum" sz="quarter" idx="12"/>
          </p:nvPr>
        </p:nvSpPr>
        <p:spPr/>
        <p:txBody>
          <a:bodyPr/>
          <a:lstStyle>
            <a:lvl1pPr>
              <a:defRPr/>
            </a:lvl1pPr>
          </a:lstStyle>
          <a:p>
            <a:pPr>
              <a:defRPr/>
            </a:pPr>
            <a:fld id="{C72DBBB2-8322-426B-B645-3CBE7E6538F3}" type="slidenum">
              <a:rPr lang="en-US" altLang="en-US"/>
              <a:pPr>
                <a:defRPr/>
              </a:pPr>
              <a:t>‹#›</a:t>
            </a:fld>
            <a:endParaRPr lang="en-US" altLang="en-US"/>
          </a:p>
        </p:txBody>
      </p:sp>
    </p:spTree>
    <p:extLst>
      <p:ext uri="{BB962C8B-B14F-4D97-AF65-F5344CB8AC3E}">
        <p14:creationId xmlns:p14="http://schemas.microsoft.com/office/powerpoint/2010/main" val="1166712696"/>
      </p:ext>
    </p:extLst>
  </p:cSld>
  <p:clrMapOvr>
    <a:masterClrMapping/>
  </p:clrMapOvr>
  <p:transition>
    <p:wipe dir="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274638"/>
            <a:ext cx="2057400" cy="5400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5600" y="274638"/>
            <a:ext cx="60198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F9961-6170-4AA7-8056-00FF5148F0C5}"/>
              </a:ext>
            </a:extLst>
          </p:cNvPr>
          <p:cNvSpPr>
            <a:spLocks noGrp="1"/>
          </p:cNvSpPr>
          <p:nvPr>
            <p:ph type="dt" sz="half" idx="10"/>
          </p:nvPr>
        </p:nvSpPr>
        <p:spPr/>
        <p:txBody>
          <a:bodyPr/>
          <a:lstStyle>
            <a:lvl1pPr>
              <a:defRPr/>
            </a:lvl1pPr>
          </a:lstStyle>
          <a:p>
            <a:pPr>
              <a:defRPr/>
            </a:pPr>
            <a:endParaRPr lang="en-US"/>
          </a:p>
        </p:txBody>
      </p:sp>
      <p:sp>
        <p:nvSpPr>
          <p:cNvPr id="5" name="Rectangle 4">
            <a:extLst>
              <a:ext uri="{FF2B5EF4-FFF2-40B4-BE49-F238E27FC236}">
                <a16:creationId xmlns:a16="http://schemas.microsoft.com/office/drawing/2014/main" id="{7789D633-3A11-47DF-9867-0E5210E1061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4804E62-DBCC-451C-8E9C-E6736F14CA3F}"/>
              </a:ext>
            </a:extLst>
          </p:cNvPr>
          <p:cNvSpPr>
            <a:spLocks noGrp="1"/>
          </p:cNvSpPr>
          <p:nvPr>
            <p:ph type="sldNum" sz="quarter" idx="12"/>
          </p:nvPr>
        </p:nvSpPr>
        <p:spPr/>
        <p:txBody>
          <a:bodyPr/>
          <a:lstStyle>
            <a:lvl1pPr>
              <a:defRPr/>
            </a:lvl1pPr>
          </a:lstStyle>
          <a:p>
            <a:pPr>
              <a:defRPr/>
            </a:pPr>
            <a:fld id="{B4D1FFF8-FDC3-4036-BFAF-75BC4E23CF66}" type="slidenum">
              <a:rPr lang="en-US" altLang="en-US"/>
              <a:pPr>
                <a:defRPr/>
              </a:pPr>
              <a:t>‹#›</a:t>
            </a:fld>
            <a:endParaRPr lang="en-US" altLang="en-US"/>
          </a:p>
        </p:txBody>
      </p:sp>
    </p:spTree>
    <p:extLst>
      <p:ext uri="{BB962C8B-B14F-4D97-AF65-F5344CB8AC3E}">
        <p14:creationId xmlns:p14="http://schemas.microsoft.com/office/powerpoint/2010/main" val="3620146325"/>
      </p:ext>
    </p:extLst>
  </p:cSld>
  <p:clrMapOvr>
    <a:masterClrMapping/>
  </p:clrMapOvr>
  <p:transition>
    <p:wipe dir="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55600" y="274638"/>
            <a:ext cx="8229600" cy="631825"/>
          </a:xfrm>
        </p:spPr>
        <p:txBody>
          <a:bodyPr/>
          <a:lstStyle/>
          <a:p>
            <a:r>
              <a:rPr lang="en-US"/>
              <a:t>Click to edit Master title style</a:t>
            </a:r>
          </a:p>
        </p:txBody>
      </p:sp>
      <p:sp>
        <p:nvSpPr>
          <p:cNvPr id="3" name="Table Placeholder 2"/>
          <p:cNvSpPr>
            <a:spLocks noGrp="1"/>
          </p:cNvSpPr>
          <p:nvPr>
            <p:ph type="tbl" idx="1"/>
          </p:nvPr>
        </p:nvSpPr>
        <p:spPr>
          <a:xfrm>
            <a:off x="355600" y="1149350"/>
            <a:ext cx="8229600" cy="4525963"/>
          </a:xfrm>
        </p:spPr>
        <p:txBody>
          <a:bodyPr/>
          <a:lstStyle/>
          <a:p>
            <a:pPr lvl="0"/>
            <a:endParaRPr lang="en-US" noProof="0" dirty="0"/>
          </a:p>
        </p:txBody>
      </p:sp>
      <p:sp>
        <p:nvSpPr>
          <p:cNvPr id="4" name="Date Placeholder 3">
            <a:extLst>
              <a:ext uri="{FF2B5EF4-FFF2-40B4-BE49-F238E27FC236}">
                <a16:creationId xmlns:a16="http://schemas.microsoft.com/office/drawing/2014/main" id="{21BDF1E6-3B80-4791-AB89-349C4DBED395}"/>
              </a:ext>
            </a:extLst>
          </p:cNvPr>
          <p:cNvSpPr>
            <a:spLocks noGrp="1"/>
          </p:cNvSpPr>
          <p:nvPr>
            <p:ph type="dt" sz="half" idx="10"/>
          </p:nvPr>
        </p:nvSpPr>
        <p:spPr/>
        <p:txBody>
          <a:bodyPr/>
          <a:lstStyle>
            <a:lvl1pPr>
              <a:defRPr/>
            </a:lvl1pPr>
          </a:lstStyle>
          <a:p>
            <a:pPr>
              <a:defRPr/>
            </a:pPr>
            <a:endParaRPr lang="en-US"/>
          </a:p>
        </p:txBody>
      </p:sp>
      <p:sp>
        <p:nvSpPr>
          <p:cNvPr id="5" name="Rectangle 4">
            <a:extLst>
              <a:ext uri="{FF2B5EF4-FFF2-40B4-BE49-F238E27FC236}">
                <a16:creationId xmlns:a16="http://schemas.microsoft.com/office/drawing/2014/main" id="{1D3F72C2-312F-448D-9932-E4F431ED4A1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C1698D5-FD9C-4DFD-A8DD-AF8C6D2F68A5}"/>
              </a:ext>
            </a:extLst>
          </p:cNvPr>
          <p:cNvSpPr>
            <a:spLocks noGrp="1"/>
          </p:cNvSpPr>
          <p:nvPr>
            <p:ph type="sldNum" sz="quarter" idx="12"/>
          </p:nvPr>
        </p:nvSpPr>
        <p:spPr/>
        <p:txBody>
          <a:bodyPr/>
          <a:lstStyle>
            <a:lvl1pPr>
              <a:defRPr/>
            </a:lvl1pPr>
          </a:lstStyle>
          <a:p>
            <a:pPr>
              <a:defRPr/>
            </a:pPr>
            <a:fld id="{285A16CC-3F63-4A2C-B593-4C8577D429FC}" type="slidenum">
              <a:rPr lang="en-US" altLang="en-US"/>
              <a:pPr>
                <a:defRPr/>
              </a:pPr>
              <a:t>‹#›</a:t>
            </a:fld>
            <a:endParaRPr lang="en-US" altLang="en-US"/>
          </a:p>
        </p:txBody>
      </p:sp>
    </p:spTree>
    <p:extLst>
      <p:ext uri="{BB962C8B-B14F-4D97-AF65-F5344CB8AC3E}">
        <p14:creationId xmlns:p14="http://schemas.microsoft.com/office/powerpoint/2010/main" val="2455784727"/>
      </p:ext>
    </p:extLst>
  </p:cSld>
  <p:clrMapOvr>
    <a:masterClrMapping/>
  </p:clrMapOvr>
  <p:transition>
    <p:wipe dir="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274638"/>
            <a:ext cx="8229600" cy="631825"/>
          </a:xfrm>
        </p:spPr>
        <p:txBody>
          <a:bodyPr/>
          <a:lstStyle/>
          <a:p>
            <a:r>
              <a:rPr lang="en-US"/>
              <a:t>Click to edit Master title style</a:t>
            </a:r>
          </a:p>
        </p:txBody>
      </p:sp>
      <p:sp>
        <p:nvSpPr>
          <p:cNvPr id="3" name="Text Placeholder 2"/>
          <p:cNvSpPr>
            <a:spLocks noGrp="1"/>
          </p:cNvSpPr>
          <p:nvPr>
            <p:ph type="body" sz="half" idx="1"/>
          </p:nvPr>
        </p:nvSpPr>
        <p:spPr>
          <a:xfrm>
            <a:off x="355600" y="114935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46600" y="114935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4A3F018F-0121-4941-9939-0E8D0FD2EEF1}"/>
              </a:ext>
            </a:extLst>
          </p:cNvPr>
          <p:cNvSpPr>
            <a:spLocks noGrp="1"/>
          </p:cNvSpPr>
          <p:nvPr>
            <p:ph type="dt" sz="half" idx="10"/>
          </p:nvPr>
        </p:nvSpPr>
        <p:spPr/>
        <p:txBody>
          <a:bodyPr/>
          <a:lstStyle>
            <a:lvl1pPr>
              <a:defRPr/>
            </a:lvl1pPr>
          </a:lstStyle>
          <a:p>
            <a:pPr>
              <a:defRPr/>
            </a:pPr>
            <a:endParaRPr lang="en-US"/>
          </a:p>
        </p:txBody>
      </p:sp>
      <p:sp>
        <p:nvSpPr>
          <p:cNvPr id="6" name="Rectangle 4">
            <a:extLst>
              <a:ext uri="{FF2B5EF4-FFF2-40B4-BE49-F238E27FC236}">
                <a16:creationId xmlns:a16="http://schemas.microsoft.com/office/drawing/2014/main" id="{93CA6988-36A0-45CA-8FF6-BF6BE88BC9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109159A2-FB42-43AE-A7EF-0F250C7565E7}"/>
              </a:ext>
            </a:extLst>
          </p:cNvPr>
          <p:cNvSpPr>
            <a:spLocks noGrp="1"/>
          </p:cNvSpPr>
          <p:nvPr>
            <p:ph type="sldNum" sz="quarter" idx="12"/>
          </p:nvPr>
        </p:nvSpPr>
        <p:spPr/>
        <p:txBody>
          <a:bodyPr/>
          <a:lstStyle>
            <a:lvl1pPr>
              <a:defRPr/>
            </a:lvl1pPr>
          </a:lstStyle>
          <a:p>
            <a:pPr>
              <a:defRPr/>
            </a:pPr>
            <a:fld id="{1360A467-4FE7-4EDE-88D5-B5AD8089D04F}" type="slidenum">
              <a:rPr lang="en-US" altLang="en-US"/>
              <a:pPr>
                <a:defRPr/>
              </a:pPr>
              <a:t>‹#›</a:t>
            </a:fld>
            <a:endParaRPr lang="en-US" altLang="en-US"/>
          </a:p>
        </p:txBody>
      </p:sp>
    </p:spTree>
    <p:extLst>
      <p:ext uri="{BB962C8B-B14F-4D97-AF65-F5344CB8AC3E}">
        <p14:creationId xmlns:p14="http://schemas.microsoft.com/office/powerpoint/2010/main" val="1942206246"/>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Slide Number Placeholder 26"/>
          <p:cNvSpPr>
            <a:spLocks noGrp="1"/>
          </p:cNvSpPr>
          <p:nvPr>
            <p:ph type="sldNum" sz="quarter" idx="11"/>
          </p:nvPr>
        </p:nvSpPr>
        <p:spPr/>
        <p:txBody>
          <a:bodyPr/>
          <a:lstStyle>
            <a:lvl1pPr>
              <a:defRPr/>
            </a:lvl1pPr>
          </a:lstStyle>
          <a:p>
            <a:pPr>
              <a:defRPr/>
            </a:pPr>
            <a:fld id="{F308E8F3-ACB4-4B98-A6AD-775CAE774E7F}" type="slidenum">
              <a:rPr lang="en-US" smtClean="0"/>
              <a:pPr>
                <a:defRPr/>
              </a:pPr>
              <a:t>‹#›</a:t>
            </a:fld>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0200" y="6310739"/>
            <a:ext cx="1575491" cy="476336"/>
          </a:xfrm>
          <a:prstGeom prst="rect">
            <a:avLst/>
          </a:prstGeom>
        </p:spPr>
      </p:pic>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6336064" y="34866"/>
            <a:ext cx="2804708" cy="276999"/>
          </a:xfrm>
          <a:prstGeom prst="rect">
            <a:avLst/>
          </a:prstGeom>
          <a:noFill/>
        </p:spPr>
        <p:txBody>
          <a:bodyPr wrap="square" rtlCol="0">
            <a:spAutoFit/>
          </a:bodyPr>
          <a:lstStyle/>
          <a:p>
            <a:pPr algn="r"/>
            <a:r>
              <a:rPr lang="en-US" sz="600" cap="all" spc="75" dirty="0">
                <a:solidFill>
                  <a:srgbClr val="515151"/>
                </a:solidFill>
              </a:rPr>
              <a:t>© 2016 Splunk Inc. Confidential. Internal use only.</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70235" y="213065"/>
            <a:ext cx="7053591" cy="2873153"/>
          </a:xfrm>
        </p:spPr>
        <p:txBody>
          <a:bodyPr anchor="b" anchorCtr="0">
            <a:noAutofit/>
          </a:bodyPr>
          <a:lstStyle>
            <a:lvl1pPr algn="l">
              <a:defRPr sz="4500" b="0"/>
            </a:lvl1pPr>
          </a:lstStyle>
          <a:p>
            <a:endParaRPr lang="en-US" dirty="0"/>
          </a:p>
        </p:txBody>
      </p:sp>
      <p:sp>
        <p:nvSpPr>
          <p:cNvPr id="21" name="Text Placeholder 20"/>
          <p:cNvSpPr>
            <a:spLocks noGrp="1"/>
          </p:cNvSpPr>
          <p:nvPr>
            <p:ph type="body" sz="quarter" idx="12"/>
          </p:nvPr>
        </p:nvSpPr>
        <p:spPr>
          <a:xfrm>
            <a:off x="470235" y="3265629"/>
            <a:ext cx="5609289" cy="988280"/>
          </a:xfrm>
        </p:spPr>
        <p:txBody>
          <a:bodyPr/>
          <a:lstStyle>
            <a:lvl1pPr marL="0" indent="0" algn="l">
              <a:buFontTx/>
              <a:buNone/>
              <a:defRPr sz="195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endParaRPr lang="en-US" dirty="0"/>
          </a:p>
        </p:txBody>
      </p:sp>
      <p:sp>
        <p:nvSpPr>
          <p:cNvPr id="25" name="Text Placeholder 24"/>
          <p:cNvSpPr>
            <a:spLocks noGrp="1"/>
          </p:cNvSpPr>
          <p:nvPr>
            <p:ph type="body" sz="quarter" idx="14" hasCustomPrompt="1"/>
          </p:nvPr>
        </p:nvSpPr>
        <p:spPr>
          <a:xfrm>
            <a:off x="470236" y="4326515"/>
            <a:ext cx="5609289" cy="318221"/>
          </a:xfrm>
        </p:spPr>
        <p:txBody>
          <a:bodyPr>
            <a:noAutofit/>
          </a:bodyPr>
          <a:lstStyle>
            <a:lvl1pPr marL="0" indent="0">
              <a:buFontTx/>
              <a:buNone/>
              <a:defRPr sz="1500" b="1"/>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sp>
        <p:nvSpPr>
          <p:cNvPr id="10" name="TextBox 9"/>
          <p:cNvSpPr txBox="1"/>
          <p:nvPr userDrawn="1"/>
        </p:nvSpPr>
        <p:spPr>
          <a:xfrm>
            <a:off x="7937292" y="33652"/>
            <a:ext cx="1202460" cy="184666"/>
          </a:xfrm>
          <a:prstGeom prst="rect">
            <a:avLst/>
          </a:prstGeom>
          <a:noFill/>
        </p:spPr>
        <p:txBody>
          <a:bodyPr wrap="square" rtlCol="0">
            <a:spAutoFit/>
          </a:bodyPr>
          <a:lstStyle/>
          <a:p>
            <a:pPr algn="r"/>
            <a:r>
              <a:rPr lang="en-US" sz="600" cap="all" spc="75" dirty="0">
                <a:solidFill>
                  <a:srgbClr val="515151"/>
                </a:solidFill>
              </a:rPr>
              <a:t>© 2017 Splunk Inc.</a:t>
            </a:r>
          </a:p>
        </p:txBody>
      </p:sp>
    </p:spTree>
    <p:extLst>
      <p:ext uri="{BB962C8B-B14F-4D97-AF65-F5344CB8AC3E}">
        <p14:creationId xmlns:p14="http://schemas.microsoft.com/office/powerpoint/2010/main" val="951998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976690"/>
            <a:ext cx="4875110" cy="2832714"/>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4152391"/>
            <a:ext cx="4875110" cy="1197592"/>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4068865"/>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6365174"/>
            <a:ext cx="1604772" cy="301752"/>
          </a:xfrm>
          <a:prstGeom prst="rect">
            <a:avLst/>
          </a:prstGeom>
        </p:spPr>
      </p:pic>
      <p:sp>
        <p:nvSpPr>
          <p:cNvPr id="9" name="TextBox 8"/>
          <p:cNvSpPr txBox="1"/>
          <p:nvPr/>
        </p:nvSpPr>
        <p:spPr>
          <a:xfrm>
            <a:off x="4861112" y="34865"/>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cxnSp>
        <p:nvCxnSpPr>
          <p:cNvPr id="11" name="Straight Connector 10"/>
          <p:cNvCxnSpPr>
            <a:cxnSpLocks/>
          </p:cNvCxnSpPr>
          <p:nvPr userDrawn="1"/>
        </p:nvCxnSpPr>
        <p:spPr bwMode="gray">
          <a:xfrm>
            <a:off x="4787579" y="4068865"/>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p:cNvPicPr>
          <p:nvPr userDrawn="1"/>
        </p:nvPicPr>
        <p:blipFill>
          <a:blip r:embed="rId3"/>
          <a:stretch>
            <a:fillRect/>
          </a:stretch>
        </p:blipFill>
        <p:spPr>
          <a:xfrm>
            <a:off x="7309676" y="6365174"/>
            <a:ext cx="1604772" cy="301752"/>
          </a:xfrm>
          <a:prstGeom prst="rect">
            <a:avLst/>
          </a:prstGeom>
        </p:spPr>
      </p:pic>
      <p:sp>
        <p:nvSpPr>
          <p:cNvPr id="13" name="TextBox 12"/>
          <p:cNvSpPr txBox="1"/>
          <p:nvPr userDrawn="1"/>
        </p:nvSpPr>
        <p:spPr>
          <a:xfrm>
            <a:off x="4861112" y="34865"/>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2" name="TextBox 1"/>
          <p:cNvSpPr txBox="1"/>
          <p:nvPr userDrawn="1"/>
        </p:nvSpPr>
        <p:spPr>
          <a:xfrm>
            <a:off x="1188720" y="5583937"/>
            <a:ext cx="65" cy="276999"/>
          </a:xfrm>
          <a:prstGeom prst="rect">
            <a:avLst/>
          </a:prstGeom>
          <a:noFill/>
        </p:spPr>
        <p:txBody>
          <a:bodyPr wrap="none" lIns="0" tIns="0" rIns="0" bIns="0" rtlCol="0">
            <a:spAutoFit/>
          </a:bodyPr>
          <a:lstStyle/>
          <a:p>
            <a:endParaRPr lang="en-US" sz="1800" dirty="0"/>
          </a:p>
        </p:txBody>
      </p:sp>
    </p:spTree>
    <p:extLst>
      <p:ext uri="{BB962C8B-B14F-4D97-AF65-F5344CB8AC3E}">
        <p14:creationId xmlns:p14="http://schemas.microsoft.com/office/powerpoint/2010/main" val="2950858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Title 4"/>
          <p:cNvSpPr>
            <a:spLocks noGrp="1"/>
          </p:cNvSpPr>
          <p:nvPr>
            <p:ph type="title"/>
          </p:nvPr>
        </p:nvSpPr>
        <p:spPr>
          <a:xfrm>
            <a:off x="4362138" y="1587609"/>
            <a:ext cx="4781863" cy="2165350"/>
          </a:xfrm>
          <a:prstGeom prst="rect">
            <a:avLst/>
          </a:prstGeom>
        </p:spPr>
        <p:txBody>
          <a:bodyPr anchor="b" anchorCtr="0">
            <a:noAutofit/>
          </a:bodyPr>
          <a:lstStyle>
            <a:lvl1pPr algn="l">
              <a:defRPr/>
            </a:lvl1pPr>
          </a:lstStyle>
          <a:p>
            <a:r>
              <a:rPr lang="en-US"/>
              <a:t>Click to edit Master title style</a:t>
            </a:r>
            <a:endParaRPr lang="en-US" dirty="0"/>
          </a:p>
        </p:txBody>
      </p:sp>
      <p:sp>
        <p:nvSpPr>
          <p:cNvPr id="7" name="Subtitle 2"/>
          <p:cNvSpPr>
            <a:spLocks noGrp="1"/>
          </p:cNvSpPr>
          <p:nvPr>
            <p:ph type="subTitle" idx="1"/>
          </p:nvPr>
        </p:nvSpPr>
        <p:spPr>
          <a:xfrm>
            <a:off x="4362137" y="3906666"/>
            <a:ext cx="4781863" cy="1197592"/>
          </a:xfrm>
          <a:prstGeom prst="rect">
            <a:avLst/>
          </a:prstGeom>
        </p:spPr>
        <p:txBody>
          <a:bodyPr/>
          <a:lstStyle>
            <a:lvl1pPr marL="0" indent="0" algn="l">
              <a:buNone/>
              <a:defRPr sz="1800" b="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55447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afe Harbor Statement">
    <p:spTree>
      <p:nvGrpSpPr>
        <p:cNvPr id="1" name=""/>
        <p:cNvGrpSpPr/>
        <p:nvPr/>
      </p:nvGrpSpPr>
      <p:grpSpPr>
        <a:xfrm>
          <a:off x="0" y="0"/>
          <a:ext cx="0" cy="0"/>
          <a:chOff x="0" y="0"/>
          <a:chExt cx="0" cy="0"/>
        </a:xfrm>
      </p:grpSpPr>
      <p:sp>
        <p:nvSpPr>
          <p:cNvPr id="6" name="Title 18"/>
          <p:cNvSpPr txBox="1">
            <a:spLocks/>
          </p:cNvSpPr>
          <p:nvPr userDrawn="1"/>
        </p:nvSpPr>
        <p:spPr>
          <a:xfrm>
            <a:off x="-3989" y="310393"/>
            <a:ext cx="9147989" cy="604007"/>
          </a:xfrm>
          <a:prstGeom prst="rect">
            <a:avLst/>
          </a:prstGeom>
        </p:spPr>
        <p:txBody>
          <a:bodyPr vert="horz" lIns="68580" tIns="34290" rIns="68580" bIns="34290" rtlCol="0" anchor="t" anchorCtr="0">
            <a:noAutofit/>
          </a:bodyPr>
          <a:lstStyle>
            <a:lvl1pPr algn="ctr" defTabSz="914400" rtl="0" eaLnBrk="1" latinLnBrk="0" hangingPunct="1">
              <a:lnSpc>
                <a:spcPct val="90000"/>
              </a:lnSpc>
              <a:spcBef>
                <a:spcPct val="0"/>
              </a:spcBef>
              <a:buNone/>
              <a:defRPr sz="3600" b="1" kern="1200" baseline="0">
                <a:solidFill>
                  <a:schemeClr val="tx1"/>
                </a:solidFill>
                <a:latin typeface="+mj-lt"/>
                <a:ea typeface="+mj-ea"/>
                <a:cs typeface="+mj-cs"/>
              </a:defRPr>
            </a:lvl1pPr>
          </a:lstStyle>
          <a:p>
            <a:r>
              <a:rPr lang="en-US" sz="2700">
                <a:solidFill>
                  <a:srgbClr val="000000"/>
                </a:solidFill>
              </a:rPr>
              <a:t>Safe Harbor Statement</a:t>
            </a:r>
            <a:endParaRPr lang="en-US" sz="2700" dirty="0">
              <a:solidFill>
                <a:srgbClr val="000000"/>
              </a:solidFill>
            </a:endParaRPr>
          </a:p>
        </p:txBody>
      </p:sp>
      <p:sp>
        <p:nvSpPr>
          <p:cNvPr id="2" name="TextBox 1"/>
          <p:cNvSpPr txBox="1"/>
          <p:nvPr userDrawn="1"/>
        </p:nvSpPr>
        <p:spPr>
          <a:xfrm>
            <a:off x="342899" y="1224794"/>
            <a:ext cx="8560254" cy="5493812"/>
          </a:xfrm>
          <a:prstGeom prst="rect">
            <a:avLst/>
          </a:prstGeom>
          <a:noFill/>
        </p:spPr>
        <p:txBody>
          <a:bodyPr wrap="square" rtlCol="0">
            <a:spAutoFit/>
          </a:bodyPr>
          <a:lstStyle/>
          <a:p>
            <a:r>
              <a:rPr lang="en-US" dirty="0">
                <a:solidFill>
                  <a:srgbClr val="000000"/>
                </a:solidFill>
              </a:rPr>
              <a:t>During the course of this presentation, we may make forward-looking statements regarding future events or the expected performance of the company. We caution you that such statements reflect our current expectations and estimates based on factors currently known to us and that actual events or results could differ materially. For important factors that may cause actual results to differ from those contained in our forward-looking statements, please review our filings with the SEC. 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 </a:t>
            </a:r>
          </a:p>
          <a:p>
            <a:endParaRPr lang="en-US" dirty="0">
              <a:solidFill>
                <a:srgbClr val="000000"/>
              </a:solidFill>
            </a:endParaRPr>
          </a:p>
          <a:p>
            <a:r>
              <a:rPr lang="en-US" sz="900" dirty="0">
                <a:solidFill>
                  <a:srgbClr val="000000"/>
                </a:solidFill>
              </a:rPr>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pic>
        <p:nvPicPr>
          <p:cNvPr id="7" name="Picture 6"/>
          <p:cNvPicPr>
            <a:picLocks noChangeAspect="1"/>
          </p:cNvPicPr>
          <p:nvPr userDrawn="1"/>
        </p:nvPicPr>
        <p:blipFill>
          <a:blip r:embed="rId2"/>
          <a:stretch>
            <a:fillRect/>
          </a:stretch>
        </p:blipFill>
        <p:spPr>
          <a:xfrm>
            <a:off x="7309249" y="6368578"/>
            <a:ext cx="1605199" cy="297553"/>
          </a:xfrm>
          <a:prstGeom prst="rect">
            <a:avLst/>
          </a:prstGeom>
        </p:spPr>
      </p:pic>
    </p:spTree>
    <p:extLst>
      <p:ext uri="{BB962C8B-B14F-4D97-AF65-F5344CB8AC3E}">
        <p14:creationId xmlns:p14="http://schemas.microsoft.com/office/powerpoint/2010/main" val="216118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w/Subhead and Content ">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defRPr sz="2100"/>
            </a:lvl1pPr>
          </a:lstStyle>
          <a:p>
            <a:endParaRPr lang="en-US" dirty="0"/>
          </a:p>
        </p:txBody>
      </p:sp>
      <p:sp>
        <p:nvSpPr>
          <p:cNvPr id="5" name="Content Placeholder 14"/>
          <p:cNvSpPr>
            <a:spLocks noGrp="1"/>
          </p:cNvSpPr>
          <p:nvPr>
            <p:ph sz="quarter" idx="12"/>
          </p:nvPr>
        </p:nvSpPr>
        <p:spPr>
          <a:xfrm>
            <a:off x="250420" y="1595120"/>
            <a:ext cx="8633028" cy="4325112"/>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50420" y="1021976"/>
            <a:ext cx="8633028" cy="403412"/>
          </a:xfrm>
        </p:spPr>
        <p:txBody>
          <a:bodyPr anchor="b" anchorCtr="0"/>
          <a:lstStyle>
            <a:lvl1pPr marL="0" indent="0" algn="l">
              <a:buNone/>
              <a:defRPr lang="en-US" sz="1500" b="0" kern="1200" baseline="0" dirty="0" smtClean="0">
                <a:solidFill>
                  <a:schemeClr val="accent3"/>
                </a:solidFill>
                <a:latin typeface="+mn-lt"/>
                <a:ea typeface="+mn-ea"/>
                <a:cs typeface="+mn-cs"/>
              </a:defRPr>
            </a:lvl1pPr>
            <a:lvl2pPr algn="ctr">
              <a:defRPr/>
            </a:lvl2pPr>
            <a:lvl3pPr algn="ctr">
              <a:defRPr/>
            </a:lvl3pPr>
            <a:lvl4pPr algn="ctr">
              <a:defRPr/>
            </a:lvl4pPr>
            <a:lvl5pPr algn="ctr">
              <a:defRPr/>
            </a:lvl5pPr>
          </a:lstStyle>
          <a:p>
            <a:pPr lvl="0"/>
            <a:endParaRPr lang="en-US" dirty="0"/>
          </a:p>
        </p:txBody>
      </p:sp>
    </p:spTree>
    <p:extLst>
      <p:ext uri="{BB962C8B-B14F-4D97-AF65-F5344CB8AC3E}">
        <p14:creationId xmlns:p14="http://schemas.microsoft.com/office/powerpoint/2010/main" val="345202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lvl1pPr>
              <a:defRPr sz="2100" baseline="0"/>
            </a:lvl1pPr>
          </a:lstStyle>
          <a:p>
            <a:endParaRPr lang="en-US" dirty="0"/>
          </a:p>
        </p:txBody>
      </p:sp>
      <p:sp>
        <p:nvSpPr>
          <p:cNvPr id="22" name="Content Placeholder 21"/>
          <p:cNvSpPr>
            <a:spLocks noGrp="1"/>
          </p:cNvSpPr>
          <p:nvPr>
            <p:ph sz="quarter" idx="10"/>
          </p:nvPr>
        </p:nvSpPr>
        <p:spPr>
          <a:xfrm>
            <a:off x="250420" y="1595119"/>
            <a:ext cx="8633027" cy="43251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734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dirty="0"/>
          </a:p>
        </p:txBody>
      </p:sp>
    </p:spTree>
    <p:extLst>
      <p:ext uri="{BB962C8B-B14F-4D97-AF65-F5344CB8AC3E}">
        <p14:creationId xmlns:p14="http://schemas.microsoft.com/office/powerpoint/2010/main" val="265564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50420" y="1825625"/>
            <a:ext cx="4193632" cy="41148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80331" y="1825625"/>
            <a:ext cx="4203117"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250420" y="185647"/>
            <a:ext cx="8633028" cy="836330"/>
          </a:xfrm>
        </p:spPr>
        <p:txBody>
          <a:bodyPr>
            <a:noAutofit/>
          </a:bodyPr>
          <a:lstStyle/>
          <a:p>
            <a:endParaRPr lang="en-US" dirty="0"/>
          </a:p>
        </p:txBody>
      </p:sp>
      <p:sp>
        <p:nvSpPr>
          <p:cNvPr id="7" name="Text Placeholder 11"/>
          <p:cNvSpPr>
            <a:spLocks noGrp="1"/>
          </p:cNvSpPr>
          <p:nvPr>
            <p:ph type="body" sz="quarter" idx="13"/>
          </p:nvPr>
        </p:nvSpPr>
        <p:spPr>
          <a:xfrm>
            <a:off x="250420" y="1021977"/>
            <a:ext cx="8633028" cy="400237"/>
          </a:xfrm>
        </p:spPr>
        <p:txBody>
          <a:bodyPr/>
          <a:lstStyle>
            <a:lvl1pPr marL="0" indent="0" algn="l">
              <a:buNone/>
              <a:defRPr lang="en-US" sz="1500" b="0" kern="1200" baseline="0" dirty="0" smtClean="0">
                <a:solidFill>
                  <a:schemeClr val="accent3"/>
                </a:solidFill>
                <a:latin typeface="+mn-lt"/>
                <a:ea typeface="+mn-ea"/>
                <a:cs typeface="+mn-cs"/>
              </a:defRPr>
            </a:lvl1pPr>
            <a:lvl2pPr algn="ctr">
              <a:defRPr/>
            </a:lvl2pPr>
            <a:lvl3pPr algn="ctr">
              <a:defRPr/>
            </a:lvl3pPr>
            <a:lvl4pPr algn="ctr">
              <a:defRPr/>
            </a:lvl4pPr>
            <a:lvl5pPr algn="ctr">
              <a:defRPr/>
            </a:lvl5pPr>
          </a:lstStyle>
          <a:p>
            <a:pPr lvl="0"/>
            <a:endParaRPr lang="en-US" dirty="0"/>
          </a:p>
        </p:txBody>
      </p:sp>
    </p:spTree>
    <p:extLst>
      <p:ext uri="{BB962C8B-B14F-4D97-AF65-F5344CB8AC3E}">
        <p14:creationId xmlns:p14="http://schemas.microsoft.com/office/powerpoint/2010/main" val="228408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247918" y="1423288"/>
            <a:ext cx="4102004" cy="448056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hasCustomPrompt="1"/>
          </p:nvPr>
        </p:nvSpPr>
        <p:spPr>
          <a:xfrm>
            <a:off x="250421" y="185647"/>
            <a:ext cx="8547543" cy="836329"/>
          </a:xfrm>
        </p:spPr>
        <p:txBody>
          <a:bodyPr>
            <a:noAutofit/>
          </a:bodyPr>
          <a:lstStyle/>
          <a:p>
            <a:r>
              <a:rPr lang="en-US" dirty="0"/>
              <a:t>Subject: Slide Title on One Line</a:t>
            </a:r>
          </a:p>
        </p:txBody>
      </p:sp>
      <p:sp>
        <p:nvSpPr>
          <p:cNvPr id="3" name="Content Placeholder 2"/>
          <p:cNvSpPr>
            <a:spLocks noGrp="1"/>
          </p:cNvSpPr>
          <p:nvPr>
            <p:ph sz="half" idx="1"/>
          </p:nvPr>
        </p:nvSpPr>
        <p:spPr>
          <a:xfrm>
            <a:off x="4695959" y="1423288"/>
            <a:ext cx="4102004" cy="4480560"/>
          </a:xfrm>
          <a:prstGeom prst="rect">
            <a:avLst/>
          </a:prstGeo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205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15"/>
          <p:cNvSpPr>
            <a:spLocks noGrp="1"/>
          </p:cNvSpPr>
          <p:nvPr>
            <p:ph sz="half" idx="1"/>
          </p:nvPr>
        </p:nvSpPr>
        <p:spPr>
          <a:xfrm>
            <a:off x="253812" y="1599482"/>
            <a:ext cx="2812513" cy="4299043"/>
          </a:xfrm>
        </p:spPr>
        <p:txBody>
          <a:bodyPr/>
          <a:lstStyle>
            <a:lvl1pPr marL="0" indent="0">
              <a:buNone/>
              <a:defRPr/>
            </a:lvl1pPr>
          </a:lstStyle>
          <a:p>
            <a:pPr marL="0" indent="0">
              <a:buNone/>
            </a:pPr>
            <a:r>
              <a:rPr lang="en-US" dirty="0"/>
              <a:t>These three placeholders can hold text, table, charts, smart art, or media.</a:t>
            </a:r>
          </a:p>
        </p:txBody>
      </p:sp>
      <p:sp>
        <p:nvSpPr>
          <p:cNvPr id="4" name="Content Placeholder 13"/>
          <p:cNvSpPr>
            <a:spLocks noGrp="1"/>
          </p:cNvSpPr>
          <p:nvPr>
            <p:ph sz="half" idx="2"/>
          </p:nvPr>
        </p:nvSpPr>
        <p:spPr>
          <a:xfrm>
            <a:off x="3177173" y="1599480"/>
            <a:ext cx="2796853" cy="4299042"/>
          </a:xfrm>
        </p:spPr>
        <p:txBody>
          <a:bodyPr/>
          <a:lstStyle>
            <a:lvl1pPr marL="0" indent="0">
              <a:buNone/>
              <a:defRPr/>
            </a:lvl1pPr>
          </a:lstStyle>
          <a:p>
            <a:pPr marL="0" indent="0">
              <a:buNone/>
            </a:pPr>
            <a:r>
              <a:rPr lang="en-US"/>
              <a:t>These three placeholders can hold text, table, charts, smart art, or media.</a:t>
            </a:r>
            <a:endParaRPr lang="en-US" dirty="0"/>
          </a:p>
        </p:txBody>
      </p:sp>
      <p:sp>
        <p:nvSpPr>
          <p:cNvPr id="5" name="Content Placeholder 12"/>
          <p:cNvSpPr>
            <a:spLocks noGrp="1"/>
          </p:cNvSpPr>
          <p:nvPr>
            <p:ph sz="half" idx="17"/>
          </p:nvPr>
        </p:nvSpPr>
        <p:spPr>
          <a:xfrm>
            <a:off x="6069214" y="1599480"/>
            <a:ext cx="2812513" cy="4299042"/>
          </a:xfrm>
        </p:spPr>
        <p:txBody>
          <a:bodyPr/>
          <a:lstStyle>
            <a:lvl1pPr marL="0" indent="0">
              <a:buNone/>
              <a:defRPr/>
            </a:lvl1pPr>
          </a:lstStyle>
          <a:p>
            <a:pPr marL="0" indent="0">
              <a:buNone/>
            </a:pPr>
            <a:r>
              <a:rPr lang="en-US"/>
              <a:t>These three placeholders can hold text, table, charts, smart art, or media.</a:t>
            </a:r>
            <a:endParaRPr lang="en-US" dirty="0"/>
          </a:p>
        </p:txBody>
      </p:sp>
      <p:sp>
        <p:nvSpPr>
          <p:cNvPr id="6" name="Text Placeholder 11"/>
          <p:cNvSpPr>
            <a:spLocks noGrp="1"/>
          </p:cNvSpPr>
          <p:nvPr>
            <p:ph type="body" sz="quarter" idx="13"/>
          </p:nvPr>
        </p:nvSpPr>
        <p:spPr>
          <a:xfrm>
            <a:off x="250420" y="1021976"/>
            <a:ext cx="8633028" cy="403412"/>
          </a:xfrm>
        </p:spPr>
        <p:txBody>
          <a:bodyPr anchor="b" anchorCtr="0"/>
          <a:lstStyle>
            <a:lvl1pPr marL="0" indent="0" algn="l">
              <a:buNone/>
              <a:defRPr lang="en-US" sz="1500" b="0" kern="1200" baseline="0" dirty="0" smtClean="0">
                <a:solidFill>
                  <a:schemeClr val="accent3"/>
                </a:solidFill>
                <a:latin typeface="+mn-lt"/>
                <a:ea typeface="+mn-ea"/>
                <a:cs typeface="+mn-cs"/>
              </a:defRPr>
            </a:lvl1pPr>
            <a:lvl2pPr algn="ctr">
              <a:defRPr/>
            </a:lvl2pPr>
            <a:lvl3pPr algn="ctr">
              <a:defRPr/>
            </a:lvl3pPr>
            <a:lvl4pPr algn="ctr">
              <a:defRPr/>
            </a:lvl4pPr>
            <a:lvl5pPr algn="ctr">
              <a:defRPr/>
            </a:lvl5pPr>
          </a:lstStyle>
          <a:p>
            <a:pPr lvl="0"/>
            <a:endParaRPr lang="en-US" dirty="0"/>
          </a:p>
        </p:txBody>
      </p:sp>
    </p:spTree>
    <p:extLst>
      <p:ext uri="{BB962C8B-B14F-4D97-AF65-F5344CB8AC3E}">
        <p14:creationId xmlns:p14="http://schemas.microsoft.com/office/powerpoint/2010/main" val="201835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Slide Number Placeholder 26"/>
          <p:cNvSpPr>
            <a:spLocks noGrp="1"/>
          </p:cNvSpPr>
          <p:nvPr>
            <p:ph type="sldNum" sz="quarter" idx="11"/>
          </p:nvPr>
        </p:nvSpPr>
        <p:spPr/>
        <p:txBody>
          <a:bodyPr/>
          <a:lstStyle>
            <a:lvl1pPr>
              <a:defRPr/>
            </a:lvl1pPr>
          </a:lstStyle>
          <a:p>
            <a:pPr>
              <a:defRPr/>
            </a:pPr>
            <a:fld id="{69E7D0CD-54CE-4ACC-90EC-024C54352003}" type="slidenum">
              <a:rPr lang="en-US" smtClean="0"/>
              <a:pPr>
                <a:defRPr/>
              </a:pPr>
              <a:t>‹#›</a:t>
            </a:fld>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0200" y="6310739"/>
            <a:ext cx="1575491" cy="476336"/>
          </a:xfrm>
          <a:prstGeom prst="rect">
            <a:avLst/>
          </a:prstGeom>
        </p:spPr>
      </p:pic>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11"/>
          <p:cNvSpPr>
            <a:spLocks noGrp="1"/>
          </p:cNvSpPr>
          <p:nvPr>
            <p:ph type="body" sz="quarter" idx="13"/>
          </p:nvPr>
        </p:nvSpPr>
        <p:spPr>
          <a:xfrm>
            <a:off x="250420" y="1021977"/>
            <a:ext cx="8633028" cy="400237"/>
          </a:xfrm>
        </p:spPr>
        <p:txBody>
          <a:bodyPr/>
          <a:lstStyle>
            <a:lvl1pPr marL="0" indent="0" algn="l">
              <a:buNone/>
              <a:defRPr lang="en-US" sz="1500" b="0" kern="1200" baseline="0" dirty="0" smtClean="0">
                <a:solidFill>
                  <a:schemeClr val="accent3"/>
                </a:solidFill>
                <a:latin typeface="+mn-lt"/>
                <a:ea typeface="+mn-ea"/>
                <a:cs typeface="+mn-cs"/>
              </a:defRPr>
            </a:lvl1pPr>
            <a:lvl2pPr algn="ctr">
              <a:defRPr/>
            </a:lvl2pPr>
            <a:lvl3pPr algn="ctr">
              <a:defRPr/>
            </a:lvl3pPr>
            <a:lvl4pPr algn="ctr">
              <a:defRPr/>
            </a:lvl4pPr>
            <a:lvl5pPr algn="ctr">
              <a:defRPr/>
            </a:lvl5pPr>
          </a:lstStyle>
          <a:p>
            <a:pPr lvl="0"/>
            <a:endParaRPr lang="en-US" dirty="0"/>
          </a:p>
        </p:txBody>
      </p:sp>
      <p:sp>
        <p:nvSpPr>
          <p:cNvPr id="4" name="Content Placeholder 2"/>
          <p:cNvSpPr>
            <a:spLocks noGrp="1"/>
          </p:cNvSpPr>
          <p:nvPr>
            <p:ph sz="half" idx="1"/>
          </p:nvPr>
        </p:nvSpPr>
        <p:spPr>
          <a:xfrm>
            <a:off x="253812" y="2480258"/>
            <a:ext cx="2817725" cy="3112046"/>
          </a:xfrm>
        </p:spPr>
        <p:txBody>
          <a:bodyPr lIns="91440" rIns="9144"/>
          <a:lstStyle>
            <a:lvl1pPr>
              <a:defRPr sz="1500">
                <a:latin typeface="Helvetica Neue" charset="0"/>
                <a:ea typeface="Helvetica Neue" charset="0"/>
                <a:cs typeface="Helvetica Neue" charset="0"/>
              </a:defRPr>
            </a:lvl1pPr>
            <a:lvl2pPr>
              <a:defRPr sz="1350">
                <a:latin typeface="Helvetica Neue" charset="0"/>
                <a:ea typeface="Helvetica Neue" charset="0"/>
                <a:cs typeface="Helvetica Neue" charset="0"/>
              </a:defRPr>
            </a:lvl2pPr>
            <a:lvl3pPr>
              <a:defRPr sz="1200">
                <a:latin typeface="Helvetica Neue" charset="0"/>
                <a:ea typeface="Helvetica Neue" charset="0"/>
                <a:cs typeface="Helvetica Neue" charset="0"/>
              </a:defRPr>
            </a:lvl3pPr>
            <a:lvl4pPr>
              <a:defRPr sz="1200">
                <a:latin typeface="Helvetica Neue" charset="0"/>
                <a:ea typeface="Helvetica Neue" charset="0"/>
                <a:cs typeface="Helvetica Neue" charset="0"/>
              </a:defRPr>
            </a:lvl4pPr>
            <a:lvl5pPr>
              <a:defRPr sz="675">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p:cNvSpPr>
            <a:spLocks noGrp="1"/>
          </p:cNvSpPr>
          <p:nvPr>
            <p:ph sz="half" idx="2"/>
          </p:nvPr>
        </p:nvSpPr>
        <p:spPr>
          <a:xfrm>
            <a:off x="3151618" y="2480258"/>
            <a:ext cx="2802677" cy="3112046"/>
          </a:xfrm>
        </p:spPr>
        <p:txBody>
          <a:bodyPr lIns="91440" rIns="9144"/>
          <a:lstStyle>
            <a:lvl1pPr>
              <a:defRPr sz="1500">
                <a:latin typeface="Helvetica Neue" charset="0"/>
                <a:ea typeface="Helvetica Neue" charset="0"/>
                <a:cs typeface="Helvetica Neue" charset="0"/>
              </a:defRPr>
            </a:lvl1pPr>
            <a:lvl2pPr>
              <a:defRPr sz="1350">
                <a:latin typeface="Helvetica Neue" charset="0"/>
                <a:ea typeface="Helvetica Neue" charset="0"/>
                <a:cs typeface="Helvetica Neue" charset="0"/>
              </a:defRPr>
            </a:lvl2pPr>
            <a:lvl3pPr>
              <a:defRPr sz="1200">
                <a:latin typeface="Helvetica Neue" charset="0"/>
                <a:ea typeface="Helvetica Neue" charset="0"/>
                <a:cs typeface="Helvetica Neue" charset="0"/>
              </a:defRPr>
            </a:lvl3pPr>
            <a:lvl4pPr>
              <a:defRPr sz="1200">
                <a:latin typeface="Helvetica Neue" charset="0"/>
                <a:ea typeface="Helvetica Neue" charset="0"/>
                <a:cs typeface="Helvetica Neue" charset="0"/>
              </a:defRPr>
            </a:lvl4pPr>
            <a:lvl5pPr>
              <a:defRPr sz="675">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p:cNvSpPr>
            <a:spLocks noGrp="1"/>
          </p:cNvSpPr>
          <p:nvPr>
            <p:ph sz="half" idx="17"/>
          </p:nvPr>
        </p:nvSpPr>
        <p:spPr>
          <a:xfrm>
            <a:off x="6062409" y="2480258"/>
            <a:ext cx="2825347" cy="3112046"/>
          </a:xfrm>
        </p:spPr>
        <p:txBody>
          <a:bodyPr lIns="91440" rIns="9144"/>
          <a:lstStyle>
            <a:lvl1pPr>
              <a:defRPr sz="1500">
                <a:latin typeface="Helvetica Neue" charset="0"/>
                <a:ea typeface="Helvetica Neue" charset="0"/>
                <a:cs typeface="Helvetica Neue" charset="0"/>
              </a:defRPr>
            </a:lvl1pPr>
            <a:lvl2pPr>
              <a:defRPr sz="1350">
                <a:latin typeface="Helvetica Neue" charset="0"/>
                <a:ea typeface="Helvetica Neue" charset="0"/>
                <a:cs typeface="Helvetica Neue" charset="0"/>
              </a:defRPr>
            </a:lvl2pPr>
            <a:lvl3pPr>
              <a:defRPr sz="1200">
                <a:latin typeface="Helvetica Neue" charset="0"/>
                <a:ea typeface="Helvetica Neue" charset="0"/>
                <a:cs typeface="Helvetica Neue" charset="0"/>
              </a:defRPr>
            </a:lvl3pPr>
            <a:lvl4pPr>
              <a:defRPr sz="1200">
                <a:latin typeface="Helvetica Neue" charset="0"/>
                <a:ea typeface="Helvetica Neue" charset="0"/>
                <a:cs typeface="Helvetica Neue" charset="0"/>
              </a:defRPr>
            </a:lvl4pPr>
            <a:lvl5pPr>
              <a:defRPr sz="675">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25"/>
          </p:nvPr>
        </p:nvSpPr>
        <p:spPr>
          <a:xfrm>
            <a:off x="253813" y="1600201"/>
            <a:ext cx="2820179" cy="681293"/>
          </a:xfrm>
          <a:solidFill>
            <a:schemeClr val="tx1">
              <a:lumMod val="90000"/>
              <a:lumOff val="10000"/>
            </a:schemeClr>
          </a:solidFill>
        </p:spPr>
        <p:txBody>
          <a:bodyPr lIns="182880" rIns="182880" anchor="ctr"/>
          <a:lstStyle>
            <a:lvl1pPr marL="0" indent="0" algn="ctr">
              <a:lnSpc>
                <a:spcPct val="88000"/>
              </a:lnSpc>
              <a:spcBef>
                <a:spcPts val="0"/>
              </a:spcBef>
              <a:buNone/>
              <a:defRPr lang="en-US" sz="1500" kern="1200" spc="-53" baseline="0" dirty="0" smtClean="0">
                <a:solidFill>
                  <a:schemeClr val="bg1"/>
                </a:solidFill>
                <a:latin typeface="Helvetica Neue" charset="0"/>
                <a:ea typeface="Helvetica Neue" charset="0"/>
                <a:cs typeface="Helvetica Neue" charset="0"/>
              </a:defRPr>
            </a:lvl1pPr>
          </a:lstStyle>
          <a:p>
            <a:pPr lvl="0"/>
            <a:r>
              <a:rPr lang="en-US" dirty="0"/>
              <a:t>Click to edit Master text styles</a:t>
            </a:r>
          </a:p>
        </p:txBody>
      </p:sp>
      <p:sp>
        <p:nvSpPr>
          <p:cNvPr id="8" name="Text Placeholder 4"/>
          <p:cNvSpPr>
            <a:spLocks noGrp="1"/>
          </p:cNvSpPr>
          <p:nvPr>
            <p:ph type="body" sz="quarter" idx="26"/>
          </p:nvPr>
        </p:nvSpPr>
        <p:spPr>
          <a:xfrm>
            <a:off x="3166417" y="1600201"/>
            <a:ext cx="2799604" cy="681293"/>
          </a:xfrm>
          <a:solidFill>
            <a:schemeClr val="tx1">
              <a:lumMod val="90000"/>
              <a:lumOff val="10000"/>
            </a:schemeClr>
          </a:solidFill>
        </p:spPr>
        <p:txBody>
          <a:bodyPr lIns="182880" rIns="182880" anchor="ctr"/>
          <a:lstStyle>
            <a:lvl1pPr marL="0" indent="0" algn="ctr">
              <a:lnSpc>
                <a:spcPct val="88000"/>
              </a:lnSpc>
              <a:spcBef>
                <a:spcPts val="0"/>
              </a:spcBef>
              <a:buNone/>
              <a:defRPr lang="en-US" sz="1500" kern="1200" spc="-53" baseline="0" dirty="0" smtClean="0">
                <a:solidFill>
                  <a:schemeClr val="bg1"/>
                </a:solidFill>
                <a:latin typeface="Helvetica Neue" charset="0"/>
                <a:ea typeface="Helvetica Neue" charset="0"/>
                <a:cs typeface="Helvetica Neue" charset="0"/>
              </a:defRPr>
            </a:lvl1pPr>
          </a:lstStyle>
          <a:p>
            <a:pPr lvl="0"/>
            <a:r>
              <a:rPr lang="en-US" dirty="0"/>
              <a:t>Click to edit Master text styles</a:t>
            </a:r>
          </a:p>
        </p:txBody>
      </p:sp>
      <p:sp>
        <p:nvSpPr>
          <p:cNvPr id="9" name="Text Placeholder 4"/>
          <p:cNvSpPr>
            <a:spLocks noGrp="1"/>
          </p:cNvSpPr>
          <p:nvPr>
            <p:ph type="body" sz="quarter" idx="27"/>
          </p:nvPr>
        </p:nvSpPr>
        <p:spPr>
          <a:xfrm>
            <a:off x="6079621" y="1600201"/>
            <a:ext cx="2813091" cy="681293"/>
          </a:xfrm>
          <a:solidFill>
            <a:schemeClr val="tx1">
              <a:lumMod val="90000"/>
              <a:lumOff val="10000"/>
            </a:schemeClr>
          </a:solidFill>
        </p:spPr>
        <p:txBody>
          <a:bodyPr lIns="182880" rIns="182880" anchor="ctr"/>
          <a:lstStyle>
            <a:lvl1pPr marL="0" indent="0" algn="ctr">
              <a:lnSpc>
                <a:spcPct val="88000"/>
              </a:lnSpc>
              <a:spcBef>
                <a:spcPts val="0"/>
              </a:spcBef>
              <a:buNone/>
              <a:defRPr lang="en-US" sz="1500" kern="1200" spc="-53" baseline="0" dirty="0" smtClean="0">
                <a:solidFill>
                  <a:schemeClr val="bg1"/>
                </a:solidFill>
                <a:latin typeface="Helvetica Neue" charset="0"/>
                <a:ea typeface="Helvetica Neue" charset="0"/>
                <a:cs typeface="Helvetica Neue" charset="0"/>
              </a:defRPr>
            </a:lvl1pPr>
          </a:lstStyle>
          <a:p>
            <a:pPr lvl="0"/>
            <a:r>
              <a:rPr lang="en-US" dirty="0"/>
              <a:t>Click to edit Master text styles</a:t>
            </a:r>
          </a:p>
        </p:txBody>
      </p:sp>
      <p:sp>
        <p:nvSpPr>
          <p:cNvPr id="10" name="Text Placeholder 5"/>
          <p:cNvSpPr>
            <a:spLocks noGrp="1"/>
          </p:cNvSpPr>
          <p:nvPr>
            <p:ph type="body" sz="quarter" idx="28"/>
          </p:nvPr>
        </p:nvSpPr>
        <p:spPr>
          <a:xfrm>
            <a:off x="6061615" y="5660496"/>
            <a:ext cx="2828549" cy="258532"/>
          </a:xfrm>
        </p:spPr>
        <p:txBody>
          <a:bodyPr wrap="square" lIns="91440" rIns="9144">
            <a:spAutoFit/>
          </a:bodyPr>
          <a:lstStyle>
            <a:lvl1pPr marL="0" indent="0">
              <a:buClr>
                <a:schemeClr val="bg2"/>
              </a:buClr>
              <a:buSzPct val="80000"/>
              <a:buFont typeface="Wingdings" panose="05000000000000000000" pitchFamily="2" charset="2"/>
              <a:buNone/>
              <a:defRPr lang="en-US" sz="1200" kern="1200" spc="-23" baseline="0" dirty="0">
                <a:solidFill>
                  <a:srgbClr val="7C868D"/>
                </a:solidFill>
                <a:latin typeface="Helvetica Neue" charset="0"/>
                <a:ea typeface="Helvetica Neue" charset="0"/>
                <a:cs typeface="Helvetica Neue" charset="0"/>
              </a:defRPr>
            </a:lvl1pPr>
          </a:lstStyle>
          <a:p>
            <a:pPr marL="0" lvl="0" indent="0" algn="l" defTabSz="685800" rtl="0" eaLnBrk="1" latinLnBrk="0" hangingPunct="1">
              <a:lnSpc>
                <a:spcPct val="90000"/>
              </a:lnSpc>
              <a:spcBef>
                <a:spcPts val="225"/>
              </a:spcBef>
              <a:spcAft>
                <a:spcPts val="450"/>
              </a:spcAft>
              <a:buClr>
                <a:schemeClr val="bg1">
                  <a:lumMod val="50000"/>
                </a:schemeClr>
              </a:buClr>
              <a:buSzPct val="100000"/>
              <a:buFont typeface="Arial" panose="020B0604020202020204" pitchFamily="34" charset="0"/>
              <a:buNone/>
            </a:pPr>
            <a:r>
              <a:rPr lang="en-US" dirty="0"/>
              <a:t>Click to edit Master text styles</a:t>
            </a:r>
          </a:p>
        </p:txBody>
      </p:sp>
      <p:sp>
        <p:nvSpPr>
          <p:cNvPr id="11" name="Text Placeholder 29"/>
          <p:cNvSpPr>
            <a:spLocks noGrp="1"/>
          </p:cNvSpPr>
          <p:nvPr>
            <p:ph type="body" sz="quarter" idx="32"/>
          </p:nvPr>
        </p:nvSpPr>
        <p:spPr>
          <a:xfrm>
            <a:off x="253812" y="5660497"/>
            <a:ext cx="2798793" cy="279757"/>
          </a:xfrm>
        </p:spPr>
        <p:txBody>
          <a:bodyPr lIns="91440" rIns="9144">
            <a:spAutoFit/>
          </a:bodyPr>
          <a:lstStyle>
            <a:lvl1pPr marL="0" indent="0">
              <a:buNone/>
              <a:defRPr sz="1200">
                <a:solidFill>
                  <a:srgbClr val="7C868D"/>
                </a:solidFill>
                <a:latin typeface="Helvetica Neue" charset="0"/>
                <a:ea typeface="Helvetica Neue" charset="0"/>
                <a:cs typeface="Helvetica Neue" charset="0"/>
              </a:defRPr>
            </a:lvl1pPr>
          </a:lstStyle>
          <a:p>
            <a:pPr lvl="0"/>
            <a:r>
              <a:rPr lang="en-US" dirty="0"/>
              <a:t>Click to edit Master text styles</a:t>
            </a:r>
          </a:p>
        </p:txBody>
      </p:sp>
      <p:sp>
        <p:nvSpPr>
          <p:cNvPr id="12" name="Text Placeholder 29"/>
          <p:cNvSpPr>
            <a:spLocks noGrp="1"/>
          </p:cNvSpPr>
          <p:nvPr>
            <p:ph type="body" sz="quarter" idx="33"/>
          </p:nvPr>
        </p:nvSpPr>
        <p:spPr>
          <a:xfrm>
            <a:off x="3167228" y="5660497"/>
            <a:ext cx="2798793" cy="279757"/>
          </a:xfrm>
        </p:spPr>
        <p:txBody>
          <a:bodyPr lIns="91440" rIns="9144">
            <a:spAutoFit/>
          </a:bodyPr>
          <a:lstStyle>
            <a:lvl1pPr marL="0" indent="0">
              <a:buNone/>
              <a:defRPr sz="1200">
                <a:solidFill>
                  <a:srgbClr val="7C868D"/>
                </a:solidFill>
                <a:latin typeface="Helvetica Neue" charset="0"/>
                <a:ea typeface="Helvetica Neue" charset="0"/>
                <a:cs typeface="Helvetica Neue" charset="0"/>
              </a:defRPr>
            </a:lvl1pPr>
          </a:lstStyle>
          <a:p>
            <a:pPr lvl="0"/>
            <a:r>
              <a:rPr lang="en-US" dirty="0"/>
              <a:t>Click to edit Master text styles</a:t>
            </a:r>
          </a:p>
        </p:txBody>
      </p:sp>
    </p:spTree>
    <p:extLst>
      <p:ext uri="{BB962C8B-B14F-4D97-AF65-F5344CB8AC3E}">
        <p14:creationId xmlns:p14="http://schemas.microsoft.com/office/powerpoint/2010/main" val="173308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8" name="Title 7"/>
          <p:cNvSpPr>
            <a:spLocks noGrp="1"/>
          </p:cNvSpPr>
          <p:nvPr>
            <p:ph type="title"/>
          </p:nvPr>
        </p:nvSpPr>
        <p:spPr>
          <a:xfrm>
            <a:off x="250420" y="185647"/>
            <a:ext cx="8633028" cy="836330"/>
          </a:xfrm>
        </p:spPr>
        <p:txBody>
          <a:bodyPr>
            <a:noAutofit/>
          </a:bodyPr>
          <a:lstStyle/>
          <a:p>
            <a:endParaRPr lang="en-US" dirty="0"/>
          </a:p>
        </p:txBody>
      </p:sp>
      <p:sp>
        <p:nvSpPr>
          <p:cNvPr id="7" name="Text Placeholder 11"/>
          <p:cNvSpPr>
            <a:spLocks noGrp="1"/>
          </p:cNvSpPr>
          <p:nvPr>
            <p:ph type="body" sz="quarter" idx="13"/>
          </p:nvPr>
        </p:nvSpPr>
        <p:spPr>
          <a:xfrm>
            <a:off x="250420" y="1021977"/>
            <a:ext cx="8633028" cy="400237"/>
          </a:xfrm>
        </p:spPr>
        <p:txBody>
          <a:bodyPr/>
          <a:lstStyle>
            <a:lvl1pPr marL="0" indent="0" algn="l">
              <a:buNone/>
              <a:defRPr lang="en-US" sz="1500" b="0" kern="1200" baseline="0" dirty="0" smtClean="0">
                <a:solidFill>
                  <a:schemeClr val="accent3"/>
                </a:solidFill>
                <a:latin typeface="+mn-lt"/>
                <a:ea typeface="+mn-ea"/>
                <a:cs typeface="+mn-cs"/>
              </a:defRPr>
            </a:lvl1pPr>
            <a:lvl2pPr algn="ctr">
              <a:defRPr/>
            </a:lvl2pPr>
            <a:lvl3pPr algn="ctr">
              <a:defRPr/>
            </a:lvl3pPr>
            <a:lvl4pPr algn="ctr">
              <a:defRPr/>
            </a:lvl4pPr>
            <a:lvl5pPr algn="ctr">
              <a:defRPr/>
            </a:lvl5pPr>
          </a:lstStyle>
          <a:p>
            <a:pPr lvl="0"/>
            <a:endParaRPr lang="en-US" dirty="0"/>
          </a:p>
        </p:txBody>
      </p:sp>
      <p:sp>
        <p:nvSpPr>
          <p:cNvPr id="9" name="Content Placeholder 44"/>
          <p:cNvSpPr>
            <a:spLocks noGrp="1"/>
          </p:cNvSpPr>
          <p:nvPr>
            <p:ph sz="quarter" idx="10"/>
          </p:nvPr>
        </p:nvSpPr>
        <p:spPr>
          <a:xfrm>
            <a:off x="253813" y="1601725"/>
            <a:ext cx="5708152" cy="44165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87"/>
          <p:cNvSpPr>
            <a:spLocks noGrp="1"/>
          </p:cNvSpPr>
          <p:nvPr>
            <p:ph sz="quarter" idx="11"/>
          </p:nvPr>
        </p:nvSpPr>
        <p:spPr>
          <a:xfrm>
            <a:off x="6236260" y="1601787"/>
            <a:ext cx="2657644" cy="4416552"/>
          </a:xfrm>
        </p:spPr>
        <p:txBody>
          <a:bodyPr vert="horz" lIns="9144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1" name="Straight Connector 10"/>
          <p:cNvCxnSpPr/>
          <p:nvPr userDrawn="1"/>
        </p:nvCxnSpPr>
        <p:spPr>
          <a:xfrm>
            <a:off x="6097601" y="1600200"/>
            <a:ext cx="0" cy="4419600"/>
          </a:xfrm>
          <a:prstGeom prst="line">
            <a:avLst/>
          </a:prstGeom>
          <a:ln w="12700">
            <a:solidFill>
              <a:srgbClr val="7C868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rot="10800000" flipV="1">
            <a:off x="6097601" y="1600202"/>
            <a:ext cx="48019" cy="607219"/>
          </a:xfrm>
          <a:prstGeom prst="rect">
            <a:avLst/>
          </a:prstGeom>
          <a:solidFill>
            <a:schemeClr val="tx1">
              <a:lumMod val="90000"/>
              <a:lumOff val="10000"/>
            </a:schemeClr>
          </a:solidFill>
          <a:ln>
            <a:solidFill>
              <a:srgbClr val="7C86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Tree>
    <p:extLst>
      <p:ext uri="{BB962C8B-B14F-4D97-AF65-F5344CB8AC3E}">
        <p14:creationId xmlns:p14="http://schemas.microsoft.com/office/powerpoint/2010/main" val="399837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8" name="Title 7"/>
          <p:cNvSpPr>
            <a:spLocks noGrp="1"/>
          </p:cNvSpPr>
          <p:nvPr>
            <p:ph type="title"/>
          </p:nvPr>
        </p:nvSpPr>
        <p:spPr>
          <a:xfrm>
            <a:off x="250420" y="185647"/>
            <a:ext cx="8633028" cy="836330"/>
          </a:xfrm>
        </p:spPr>
        <p:txBody>
          <a:bodyPr>
            <a:noAutofit/>
          </a:bodyPr>
          <a:lstStyle/>
          <a:p>
            <a:endParaRPr lang="en-US" dirty="0"/>
          </a:p>
        </p:txBody>
      </p:sp>
      <p:sp>
        <p:nvSpPr>
          <p:cNvPr id="7" name="Text Placeholder 11"/>
          <p:cNvSpPr>
            <a:spLocks noGrp="1"/>
          </p:cNvSpPr>
          <p:nvPr>
            <p:ph type="body" sz="quarter" idx="13"/>
          </p:nvPr>
        </p:nvSpPr>
        <p:spPr>
          <a:xfrm>
            <a:off x="250420" y="1021977"/>
            <a:ext cx="8633028" cy="400237"/>
          </a:xfrm>
        </p:spPr>
        <p:txBody>
          <a:bodyPr/>
          <a:lstStyle>
            <a:lvl1pPr marL="0" indent="0" algn="l">
              <a:buNone/>
              <a:defRPr lang="en-US" sz="1500" b="0" kern="1200" baseline="0" dirty="0" smtClean="0">
                <a:solidFill>
                  <a:schemeClr val="accent3"/>
                </a:solidFill>
                <a:latin typeface="+mn-lt"/>
                <a:ea typeface="+mn-ea"/>
                <a:cs typeface="+mn-cs"/>
              </a:defRPr>
            </a:lvl1pPr>
            <a:lvl2pPr algn="ctr">
              <a:defRPr/>
            </a:lvl2pPr>
            <a:lvl3pPr algn="ctr">
              <a:defRPr/>
            </a:lvl3pPr>
            <a:lvl4pPr algn="ctr">
              <a:defRPr/>
            </a:lvl4pPr>
            <a:lvl5pPr algn="ctr">
              <a:defRPr/>
            </a:lvl5pPr>
          </a:lstStyle>
          <a:p>
            <a:pPr lvl="0"/>
            <a:endParaRPr lang="en-US" dirty="0"/>
          </a:p>
        </p:txBody>
      </p:sp>
      <p:sp>
        <p:nvSpPr>
          <p:cNvPr id="13" name="Content Placeholder 44"/>
          <p:cNvSpPr>
            <a:spLocks noGrp="1"/>
          </p:cNvSpPr>
          <p:nvPr>
            <p:ph sz="quarter" idx="10"/>
          </p:nvPr>
        </p:nvSpPr>
        <p:spPr>
          <a:xfrm>
            <a:off x="253812" y="1601723"/>
            <a:ext cx="2627298" cy="4416552"/>
          </a:xfrm>
        </p:spPr>
        <p:txBody>
          <a:bodyPr vert="horz" lIns="9144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87"/>
          <p:cNvSpPr>
            <a:spLocks noGrp="1"/>
          </p:cNvSpPr>
          <p:nvPr>
            <p:ph sz="quarter" idx="11"/>
          </p:nvPr>
        </p:nvSpPr>
        <p:spPr>
          <a:xfrm>
            <a:off x="3155502" y="1601787"/>
            <a:ext cx="5738402" cy="44165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p:cNvSpPr/>
          <p:nvPr userDrawn="1"/>
        </p:nvSpPr>
        <p:spPr>
          <a:xfrm rot="10800000" flipH="1" flipV="1">
            <a:off x="2975988" y="1600202"/>
            <a:ext cx="48019" cy="607219"/>
          </a:xfrm>
          <a:prstGeom prst="rect">
            <a:avLst/>
          </a:prstGeom>
          <a:solidFill>
            <a:schemeClr val="tx1">
              <a:lumMod val="90000"/>
              <a:lumOff val="10000"/>
            </a:schemeClr>
          </a:solidFill>
          <a:ln>
            <a:solidFill>
              <a:srgbClr val="7C86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cxnSp>
        <p:nvCxnSpPr>
          <p:cNvPr id="16" name="Straight Connector 15"/>
          <p:cNvCxnSpPr/>
          <p:nvPr userDrawn="1"/>
        </p:nvCxnSpPr>
        <p:spPr>
          <a:xfrm flipH="1">
            <a:off x="3024007" y="1600200"/>
            <a:ext cx="0" cy="4419600"/>
          </a:xfrm>
          <a:prstGeom prst="line">
            <a:avLst/>
          </a:prstGeom>
          <a:ln w="12700">
            <a:solidFill>
              <a:srgbClr val="7C868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77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3_No Footer">
    <p:bg>
      <p:bgRef idx="1001">
        <a:schemeClr val="bg2"/>
      </p:bgRef>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 name="Title 1"/>
          <p:cNvSpPr>
            <a:spLocks noGrp="1"/>
          </p:cNvSpPr>
          <p:nvPr>
            <p:ph type="title"/>
          </p:nvPr>
        </p:nvSpPr>
        <p:spPr>
          <a:xfrm>
            <a:off x="250420" y="185647"/>
            <a:ext cx="8633028" cy="836330"/>
          </a:xfrm>
        </p:spPr>
        <p:txBody>
          <a:bodyPr/>
          <a:lstStyle/>
          <a:p>
            <a:r>
              <a:rPr lang="en-US"/>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cxnSp>
        <p:nvCxnSpPr>
          <p:cNvPr id="5" name="Straight Connector 4"/>
          <p:cNvCxnSpPr/>
          <p:nvPr/>
        </p:nvCxnSpPr>
        <p:spPr>
          <a:xfrm>
            <a:off x="6097601" y="1600200"/>
            <a:ext cx="0" cy="4419600"/>
          </a:xfrm>
          <a:prstGeom prst="line">
            <a:avLst/>
          </a:prstGeom>
          <a:ln w="12700">
            <a:solidFill>
              <a:srgbClr val="7C868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rot="10800000" flipV="1">
            <a:off x="6097601" y="1600202"/>
            <a:ext cx="48019" cy="607219"/>
          </a:xfrm>
          <a:prstGeom prst="rect">
            <a:avLst/>
          </a:prstGeom>
          <a:solidFill>
            <a:schemeClr val="tx1">
              <a:lumMod val="90000"/>
              <a:lumOff val="10000"/>
            </a:schemeClr>
          </a:solidFill>
          <a:ln>
            <a:solidFill>
              <a:srgbClr val="7C86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Tree>
    <p:extLst>
      <p:ext uri="{BB962C8B-B14F-4D97-AF65-F5344CB8AC3E}">
        <p14:creationId xmlns:p14="http://schemas.microsoft.com/office/powerpoint/2010/main" val="173309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4_No Footer">
    <p:bg>
      <p:bgRef idx="1001">
        <a:schemeClr val="bg2"/>
      </p:bgRef>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 name="Title 1"/>
          <p:cNvSpPr>
            <a:spLocks noGrp="1"/>
          </p:cNvSpPr>
          <p:nvPr>
            <p:ph type="title"/>
          </p:nvPr>
        </p:nvSpPr>
        <p:spPr>
          <a:xfrm>
            <a:off x="250420" y="185647"/>
            <a:ext cx="8633028" cy="836330"/>
          </a:xfrm>
        </p:spPr>
        <p:txBody>
          <a:bodyPr/>
          <a:lstStyle/>
          <a:p>
            <a:r>
              <a:rPr lang="en-US"/>
              <a:t>Click to edit Master title style</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9" name="Rectangle 8"/>
          <p:cNvSpPr/>
          <p:nvPr/>
        </p:nvSpPr>
        <p:spPr>
          <a:xfrm rot="10800000" flipH="1" flipV="1">
            <a:off x="2975988" y="1600202"/>
            <a:ext cx="48019" cy="607219"/>
          </a:xfrm>
          <a:prstGeom prst="rect">
            <a:avLst/>
          </a:prstGeom>
          <a:solidFill>
            <a:schemeClr val="tx1">
              <a:lumMod val="90000"/>
              <a:lumOff val="10000"/>
            </a:schemeClr>
          </a:solidFill>
          <a:ln>
            <a:solidFill>
              <a:srgbClr val="7C86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cxnSp>
        <p:nvCxnSpPr>
          <p:cNvPr id="10" name="Straight Connector 9"/>
          <p:cNvCxnSpPr/>
          <p:nvPr/>
        </p:nvCxnSpPr>
        <p:spPr>
          <a:xfrm flipH="1">
            <a:off x="3024007" y="1600200"/>
            <a:ext cx="0" cy="4419600"/>
          </a:xfrm>
          <a:prstGeom prst="line">
            <a:avLst/>
          </a:prstGeom>
          <a:ln w="12700">
            <a:solidFill>
              <a:srgbClr val="7C868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6379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11"/>
          <p:cNvSpPr>
            <a:spLocks noGrp="1"/>
          </p:cNvSpPr>
          <p:nvPr>
            <p:ph type="body" sz="quarter" idx="13"/>
          </p:nvPr>
        </p:nvSpPr>
        <p:spPr>
          <a:xfrm>
            <a:off x="250420" y="1021977"/>
            <a:ext cx="8633028" cy="400237"/>
          </a:xfrm>
        </p:spPr>
        <p:txBody>
          <a:bodyPr/>
          <a:lstStyle>
            <a:lvl1pPr marL="0" indent="0" algn="l">
              <a:buNone/>
              <a:defRPr lang="en-US" sz="1500" b="0" kern="1200" baseline="0" dirty="0" smtClean="0">
                <a:solidFill>
                  <a:schemeClr val="accent3"/>
                </a:solidFill>
                <a:latin typeface="+mn-lt"/>
                <a:ea typeface="+mn-ea"/>
                <a:cs typeface="+mn-cs"/>
              </a:defRPr>
            </a:lvl1pPr>
            <a:lvl2pPr algn="ctr">
              <a:defRPr/>
            </a:lvl2pPr>
            <a:lvl3pPr algn="ctr">
              <a:defRPr/>
            </a:lvl3pPr>
            <a:lvl4pPr algn="ctr">
              <a:defRPr/>
            </a:lvl4pPr>
            <a:lvl5pPr algn="ctr">
              <a:defRPr/>
            </a:lvl5pPr>
          </a:lstStyle>
          <a:p>
            <a:pPr lvl="0"/>
            <a:endParaRPr lang="en-US" dirty="0"/>
          </a:p>
        </p:txBody>
      </p:sp>
      <p:sp>
        <p:nvSpPr>
          <p:cNvPr id="4" name="Picture Placeholder 61"/>
          <p:cNvSpPr>
            <a:spLocks noGrp="1"/>
          </p:cNvSpPr>
          <p:nvPr>
            <p:ph type="pic" sz="quarter" idx="17"/>
          </p:nvPr>
        </p:nvSpPr>
        <p:spPr>
          <a:xfrm>
            <a:off x="252478" y="1597027"/>
            <a:ext cx="2815387" cy="3980821"/>
          </a:xfrm>
        </p:spPr>
        <p:txBody>
          <a:bodyPr/>
          <a:lstStyle>
            <a:lvl1pPr marL="0" indent="0">
              <a:buNone/>
              <a:defRPr/>
            </a:lvl1pPr>
          </a:lstStyle>
          <a:p>
            <a:endParaRPr lang="en-US" dirty="0"/>
          </a:p>
        </p:txBody>
      </p:sp>
      <p:sp>
        <p:nvSpPr>
          <p:cNvPr id="5" name="Picture Placeholder 61"/>
          <p:cNvSpPr>
            <a:spLocks noGrp="1"/>
          </p:cNvSpPr>
          <p:nvPr>
            <p:ph type="pic" sz="quarter" idx="18"/>
          </p:nvPr>
        </p:nvSpPr>
        <p:spPr>
          <a:xfrm>
            <a:off x="3172863" y="1597027"/>
            <a:ext cx="2795125" cy="3980821"/>
          </a:xfrm>
        </p:spPr>
        <p:txBody>
          <a:bodyPr/>
          <a:lstStyle>
            <a:lvl1pPr marL="0" indent="0">
              <a:buNone/>
              <a:defRPr/>
            </a:lvl1pPr>
          </a:lstStyle>
          <a:p>
            <a:endParaRPr lang="en-US"/>
          </a:p>
        </p:txBody>
      </p:sp>
      <p:sp>
        <p:nvSpPr>
          <p:cNvPr id="6" name="Picture Placeholder 61"/>
          <p:cNvSpPr>
            <a:spLocks noGrp="1"/>
          </p:cNvSpPr>
          <p:nvPr>
            <p:ph type="pic" sz="quarter" idx="19"/>
          </p:nvPr>
        </p:nvSpPr>
        <p:spPr>
          <a:xfrm>
            <a:off x="6077949" y="1597027"/>
            <a:ext cx="2810423" cy="3980821"/>
          </a:xfrm>
        </p:spPr>
        <p:txBody>
          <a:bodyPr/>
          <a:lstStyle>
            <a:lvl1pPr marL="0" indent="0">
              <a:buNone/>
              <a:defRPr/>
            </a:lvl1pPr>
          </a:lstStyle>
          <a:p>
            <a:endParaRPr lang="en-US" dirty="0"/>
          </a:p>
        </p:txBody>
      </p:sp>
      <p:cxnSp>
        <p:nvCxnSpPr>
          <p:cNvPr id="7" name="Straight Connector 6"/>
          <p:cNvCxnSpPr/>
          <p:nvPr userDrawn="1"/>
        </p:nvCxnSpPr>
        <p:spPr>
          <a:xfrm>
            <a:off x="250239" y="5702300"/>
            <a:ext cx="2812513" cy="0"/>
          </a:xfrm>
          <a:prstGeom prst="line">
            <a:avLst/>
          </a:prstGeom>
          <a:ln w="12700">
            <a:solidFill>
              <a:srgbClr val="7C868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 Placeholder 3"/>
          <p:cNvSpPr>
            <a:spLocks noGrp="1"/>
          </p:cNvSpPr>
          <p:nvPr>
            <p:ph type="body" sz="quarter" idx="28"/>
          </p:nvPr>
        </p:nvSpPr>
        <p:spPr>
          <a:xfrm>
            <a:off x="252979" y="5786195"/>
            <a:ext cx="2812513" cy="502850"/>
          </a:xfrm>
        </p:spPr>
        <p:txBody>
          <a:bodyPr/>
          <a:lstStyle>
            <a:lvl1pPr>
              <a:buNone/>
              <a:defRPr sz="1050"/>
            </a:lvl1pPr>
          </a:lstStyle>
          <a:p>
            <a:pPr lvl="0"/>
            <a:r>
              <a:rPr lang="en-US" dirty="0"/>
              <a:t>Click to edit Master text styles</a:t>
            </a:r>
          </a:p>
        </p:txBody>
      </p:sp>
      <p:cxnSp>
        <p:nvCxnSpPr>
          <p:cNvPr id="9" name="Straight Connector 8"/>
          <p:cNvCxnSpPr/>
          <p:nvPr userDrawn="1"/>
        </p:nvCxnSpPr>
        <p:spPr>
          <a:xfrm>
            <a:off x="3172863" y="5702300"/>
            <a:ext cx="2800161" cy="0"/>
          </a:xfrm>
          <a:prstGeom prst="line">
            <a:avLst/>
          </a:prstGeom>
          <a:ln w="12700">
            <a:solidFill>
              <a:srgbClr val="7C868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 Placeholder 3"/>
          <p:cNvSpPr>
            <a:spLocks noGrp="1"/>
          </p:cNvSpPr>
          <p:nvPr>
            <p:ph type="body" sz="quarter" idx="29"/>
          </p:nvPr>
        </p:nvSpPr>
        <p:spPr>
          <a:xfrm>
            <a:off x="3164526" y="5786195"/>
            <a:ext cx="2812513" cy="502850"/>
          </a:xfrm>
        </p:spPr>
        <p:txBody>
          <a:bodyPr/>
          <a:lstStyle>
            <a:lvl1pPr>
              <a:buNone/>
              <a:defRPr sz="1050"/>
            </a:lvl1pPr>
          </a:lstStyle>
          <a:p>
            <a:pPr lvl="0"/>
            <a:r>
              <a:rPr lang="en-US" dirty="0"/>
              <a:t>Click to edit Master text styles</a:t>
            </a:r>
          </a:p>
        </p:txBody>
      </p:sp>
      <p:cxnSp>
        <p:nvCxnSpPr>
          <p:cNvPr id="11" name="Straight Connector 10"/>
          <p:cNvCxnSpPr/>
          <p:nvPr userDrawn="1"/>
        </p:nvCxnSpPr>
        <p:spPr>
          <a:xfrm>
            <a:off x="6077948" y="5702300"/>
            <a:ext cx="2812513" cy="0"/>
          </a:xfrm>
          <a:prstGeom prst="line">
            <a:avLst/>
          </a:prstGeom>
          <a:ln w="12700">
            <a:solidFill>
              <a:srgbClr val="7C868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 Placeholder 3"/>
          <p:cNvSpPr>
            <a:spLocks noGrp="1"/>
          </p:cNvSpPr>
          <p:nvPr>
            <p:ph type="body" sz="quarter" idx="30"/>
          </p:nvPr>
        </p:nvSpPr>
        <p:spPr>
          <a:xfrm>
            <a:off x="6086100" y="5786195"/>
            <a:ext cx="2812513" cy="502850"/>
          </a:xfrm>
        </p:spPr>
        <p:txBody>
          <a:bodyPr/>
          <a:lstStyle>
            <a:lvl1pPr>
              <a:buNone/>
              <a:defRPr sz="1050"/>
            </a:lvl1pPr>
          </a:lstStyle>
          <a:p>
            <a:pPr lvl="0"/>
            <a:r>
              <a:rPr lang="en-US" dirty="0"/>
              <a:t>Click to edit Master text styles</a:t>
            </a:r>
          </a:p>
        </p:txBody>
      </p:sp>
    </p:spTree>
    <p:extLst>
      <p:ext uri="{BB962C8B-B14F-4D97-AF65-F5344CB8AC3E}">
        <p14:creationId xmlns:p14="http://schemas.microsoft.com/office/powerpoint/2010/main" val="327626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No Footer">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 name="Title 1"/>
          <p:cNvSpPr>
            <a:spLocks noGrp="1"/>
          </p:cNvSpPr>
          <p:nvPr>
            <p:ph type="title"/>
          </p:nvPr>
        </p:nvSpPr>
        <p:spPr>
          <a:xfrm>
            <a:off x="250420" y="185647"/>
            <a:ext cx="8633028" cy="836330"/>
          </a:xfrm>
        </p:spPr>
        <p:txBody>
          <a:bodyPr/>
          <a:lstStyle/>
          <a:p>
            <a:r>
              <a:rPr lang="en-US"/>
              <a:t>Click to edit Master title style</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33821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No Footer">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 name="Title 1"/>
          <p:cNvSpPr>
            <a:spLocks noGrp="1"/>
          </p:cNvSpPr>
          <p:nvPr>
            <p:ph type="title"/>
          </p:nvPr>
        </p:nvSpPr>
        <p:spPr>
          <a:xfrm>
            <a:off x="250420" y="185647"/>
            <a:ext cx="8633028" cy="836330"/>
          </a:xfrm>
        </p:spPr>
        <p:txBody>
          <a:bodyPr/>
          <a:lstStyle/>
          <a:p>
            <a:r>
              <a:rPr lang="en-US"/>
              <a:t>Click to edit Master title style</a:t>
            </a:r>
          </a:p>
        </p:txBody>
      </p:sp>
      <p:pic>
        <p:nvPicPr>
          <p:cNvPr id="7" name="Picture 6" descr="logo_splunk_2color_K.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04227" y="6507067"/>
            <a:ext cx="579221" cy="228600"/>
          </a:xfrm>
          <a:prstGeom prst="rect">
            <a:avLst/>
          </a:prstGeom>
        </p:spPr>
      </p:pic>
    </p:spTree>
    <p:extLst>
      <p:ext uri="{BB962C8B-B14F-4D97-AF65-F5344CB8AC3E}">
        <p14:creationId xmlns:p14="http://schemas.microsoft.com/office/powerpoint/2010/main" val="1946266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No Footer">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7" name="Picture 6"/>
          <p:cNvPicPr>
            <a:picLocks noChangeAspect="1"/>
          </p:cNvPicPr>
          <p:nvPr userDrawn="1"/>
        </p:nvPicPr>
        <p:blipFill>
          <a:blip r:embed="rId2"/>
          <a:stretch>
            <a:fillRect/>
          </a:stretch>
        </p:blipFill>
        <p:spPr>
          <a:xfrm>
            <a:off x="6293224" y="-1"/>
            <a:ext cx="2850776" cy="6866313"/>
          </a:xfrm>
          <a:prstGeom prst="rect">
            <a:avLst/>
          </a:prstGeom>
        </p:spPr>
      </p:pic>
      <p:sp>
        <p:nvSpPr>
          <p:cNvPr id="2" name="Title 1"/>
          <p:cNvSpPr>
            <a:spLocks noGrp="1"/>
          </p:cNvSpPr>
          <p:nvPr>
            <p:ph type="title"/>
          </p:nvPr>
        </p:nvSpPr>
        <p:spPr>
          <a:xfrm>
            <a:off x="250420" y="185647"/>
            <a:ext cx="8633028" cy="836330"/>
          </a:xfrm>
        </p:spPr>
        <p:txBody>
          <a:bodyPr/>
          <a:lstStyle/>
          <a:p>
            <a:r>
              <a:rPr lang="en-US"/>
              <a:t>Click to edit Master title style</a:t>
            </a:r>
          </a:p>
        </p:txBody>
      </p:sp>
    </p:spTree>
    <p:extLst>
      <p:ext uri="{BB962C8B-B14F-4D97-AF65-F5344CB8AC3E}">
        <p14:creationId xmlns:p14="http://schemas.microsoft.com/office/powerpoint/2010/main" val="3887847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5_No Footer">
    <p:bg>
      <p:bgRef idx="1001">
        <a:schemeClr val="bg2"/>
      </p:bgRef>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 name="Title 1"/>
          <p:cNvSpPr>
            <a:spLocks noGrp="1"/>
          </p:cNvSpPr>
          <p:nvPr>
            <p:ph type="title"/>
          </p:nvPr>
        </p:nvSpPr>
        <p:spPr>
          <a:xfrm>
            <a:off x="250420" y="185647"/>
            <a:ext cx="8633028" cy="836330"/>
          </a:xfrm>
        </p:spPr>
        <p:txBody>
          <a:bodyPr/>
          <a:lstStyle/>
          <a:p>
            <a:r>
              <a:rPr lang="en-US"/>
              <a:t>Click to edit Master title style</a:t>
            </a:r>
          </a:p>
        </p:txBody>
      </p:sp>
      <p:sp>
        <p:nvSpPr>
          <p:cNvPr id="4" name="Rectangle 3"/>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49230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lnSpc>
                <a:spcPct val="85000"/>
              </a:lnSpc>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lnSpc>
                <a:spcPct val="90000"/>
              </a:lnSpc>
              <a:spcBef>
                <a:spcPts val="0"/>
              </a:spcBef>
              <a:spcAft>
                <a:spcPts val="600"/>
              </a:spcAft>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lnSpc>
                <a:spcPct val="85000"/>
              </a:lnSpc>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lnSpc>
                <a:spcPct val="90000"/>
              </a:lnSpc>
              <a:spcBef>
                <a:spcPts val="0"/>
              </a:spcBef>
              <a:spcAft>
                <a:spcPts val="600"/>
              </a:spcAft>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6"/>
          <p:cNvSpPr>
            <a:spLocks noGrp="1"/>
          </p:cNvSpPr>
          <p:nvPr>
            <p:ph type="sldNum" sz="quarter" idx="11"/>
          </p:nvPr>
        </p:nvSpPr>
        <p:spPr/>
        <p:txBody>
          <a:bodyPr/>
          <a:lstStyle>
            <a:lvl1pPr>
              <a:defRPr/>
            </a:lvl1pPr>
          </a:lstStyle>
          <a:p>
            <a:pPr>
              <a:defRPr/>
            </a:pPr>
            <a:fld id="{14C93748-4103-4721-A449-E6197A93F888}" type="slidenum">
              <a:rPr lang="en-US" smtClean="0"/>
              <a:pPr>
                <a:defRPr/>
              </a:pPr>
              <a:t>‹#›</a:t>
            </a:fld>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0200" y="6310739"/>
            <a:ext cx="1575491" cy="476336"/>
          </a:xfrm>
          <a:prstGeom prst="rect">
            <a:avLst/>
          </a:prstGeom>
        </p:spPr>
      </p:pic>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Tree>
    <p:extLst>
      <p:ext uri="{BB962C8B-B14F-4D97-AF65-F5344CB8AC3E}">
        <p14:creationId xmlns:p14="http://schemas.microsoft.com/office/powerpoint/2010/main" val="1092119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3" name="Picture 6" descr="Datastar-blue.png"/>
          <p:cNvPicPr>
            <a:picLocks noChangeAspect="1"/>
          </p:cNvPicPr>
          <p:nvPr userDrawn="1"/>
        </p:nvPicPr>
        <p:blipFill>
          <a:blip r:embed="rId2" cstate="hqprint">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 y="-2117"/>
            <a:ext cx="9147176" cy="6860117"/>
          </a:xfrm>
          <a:prstGeom prst="rect">
            <a:avLst/>
          </a:prstGeom>
          <a:noFill/>
          <a:ln>
            <a:noFill/>
          </a:ln>
          <a:extLst>
            <a:ext uri="{909E8E84-426E-40dd-AFC4-6F175D3DCCD1}">
              <a14:hiddenFill xmlns="" xmlns:a14="http://schemas.microsoft.com/office/drawing/2010/main">
                <a:solidFill>
                  <a:srgbClr val="FFFFFF">
                    <a:alpha val="14902"/>
                  </a:srgbClr>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7487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ark Lay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21" name="Text Placeholder 3"/>
          <p:cNvSpPr>
            <a:spLocks noGrp="1"/>
          </p:cNvSpPr>
          <p:nvPr>
            <p:ph type="body" sz="quarter" idx="16"/>
          </p:nvPr>
        </p:nvSpPr>
        <p:spPr>
          <a:xfrm>
            <a:off x="97970" y="1021081"/>
            <a:ext cx="8869704" cy="281103"/>
          </a:xfrm>
        </p:spPr>
        <p:txBody>
          <a:bodyPr vert="horz" wrap="square" lIns="91440" tIns="0" rIns="0" bIns="0" rtlCol="0">
            <a:spAutoFit/>
          </a:bodyPr>
          <a:lstStyle>
            <a:lvl1pPr>
              <a:defRPr lang="en-US" sz="1800" spc="-15" dirty="0" smtClean="0">
                <a:solidFill>
                  <a:srgbClr val="7C868D"/>
                </a:solidFill>
              </a:defRPr>
            </a:lvl1pPr>
          </a:lstStyle>
          <a:p>
            <a:pPr lvl="0">
              <a:buNone/>
            </a:pPr>
            <a:r>
              <a:rPr lang="en-US" dirty="0"/>
              <a:t>Click to edit Master text styles</a:t>
            </a:r>
          </a:p>
        </p:txBody>
      </p:sp>
      <p:pic>
        <p:nvPicPr>
          <p:cNvPr id="5" name="Picture 4"/>
          <p:cNvPicPr>
            <a:picLocks/>
          </p:cNvPicPr>
          <p:nvPr userDrawn="1"/>
        </p:nvPicPr>
        <p:blipFill>
          <a:blip r:embed="rId2"/>
          <a:stretch>
            <a:fillRect/>
          </a:stretch>
        </p:blipFill>
        <p:spPr>
          <a:xfrm>
            <a:off x="7309676" y="6365174"/>
            <a:ext cx="1604772" cy="301752"/>
          </a:xfrm>
          <a:prstGeom prst="rect">
            <a:avLst/>
          </a:prstGeom>
        </p:spPr>
      </p:pic>
    </p:spTree>
    <p:extLst>
      <p:ext uri="{BB962C8B-B14F-4D97-AF65-F5344CB8AC3E}">
        <p14:creationId xmlns:p14="http://schemas.microsoft.com/office/powerpoint/2010/main" val="146784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userDrawn="1"/>
        </p:nvPicPr>
        <p:blipFill>
          <a:blip r:embed="rId2"/>
          <a:stretch>
            <a:fillRect/>
          </a:stretch>
        </p:blipFill>
        <p:spPr>
          <a:xfrm>
            <a:off x="7309676" y="6365174"/>
            <a:ext cx="1604772" cy="301752"/>
          </a:xfrm>
          <a:prstGeom prst="rect">
            <a:avLst/>
          </a:prstGeom>
        </p:spPr>
      </p:pic>
      <p:sp>
        <p:nvSpPr>
          <p:cNvPr id="9" name="Text Placeholder 3"/>
          <p:cNvSpPr>
            <a:spLocks noGrp="1"/>
          </p:cNvSpPr>
          <p:nvPr>
            <p:ph type="body" sz="quarter" idx="16"/>
          </p:nvPr>
        </p:nvSpPr>
        <p:spPr>
          <a:xfrm>
            <a:off x="253812" y="1021081"/>
            <a:ext cx="8615892" cy="281103"/>
          </a:xfrm>
        </p:spPr>
        <p:txBody>
          <a:bodyPr vert="horz" lIns="91440" tIns="0" rIns="0" bIns="0" rtlCol="0">
            <a:spAutoFit/>
          </a:bodyPr>
          <a:lstStyle>
            <a:lvl1pPr>
              <a:defRPr lang="en-US" sz="1800" spc="-15" dirty="0" smtClean="0">
                <a:solidFill>
                  <a:srgbClr val="7C868D"/>
                </a:solidFill>
              </a:defRPr>
            </a:lvl1pPr>
          </a:lstStyle>
          <a:p>
            <a:pPr lvl="0">
              <a:buNone/>
            </a:pPr>
            <a:r>
              <a:rPr lang="en-US" dirty="0"/>
              <a:t>Click to edit Master text styles</a:t>
            </a:r>
          </a:p>
        </p:txBody>
      </p:sp>
      <p:sp>
        <p:nvSpPr>
          <p:cNvPr id="10" name="Title 3"/>
          <p:cNvSpPr>
            <a:spLocks noGrp="1"/>
          </p:cNvSpPr>
          <p:nvPr>
            <p:ph type="title"/>
          </p:nvPr>
        </p:nvSpPr>
        <p:spPr>
          <a:xfrm>
            <a:off x="364720" y="338046"/>
            <a:ext cx="8633028" cy="836330"/>
          </a:xfrm>
        </p:spPr>
        <p:txBody>
          <a:bodyPr/>
          <a:lstStyle>
            <a:lvl1pPr>
              <a:defRPr sz="2100"/>
            </a:lvl1pPr>
          </a:lstStyle>
          <a:p>
            <a:endParaRPr lang="en-US" dirty="0"/>
          </a:p>
        </p:txBody>
      </p:sp>
    </p:spTree>
    <p:extLst>
      <p:ext uri="{BB962C8B-B14F-4D97-AF65-F5344CB8AC3E}">
        <p14:creationId xmlns:p14="http://schemas.microsoft.com/office/powerpoint/2010/main" val="6732222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ast Slide">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 name="Title 2"/>
          <p:cNvSpPr>
            <a:spLocks noGrp="1"/>
          </p:cNvSpPr>
          <p:nvPr>
            <p:ph type="title" hasCustomPrompt="1"/>
          </p:nvPr>
        </p:nvSpPr>
        <p:spPr>
          <a:xfrm>
            <a:off x="383242" y="2267531"/>
            <a:ext cx="5048606" cy="2408378"/>
          </a:xfrm>
        </p:spPr>
        <p:txBody>
          <a:bodyPr anchor="t"/>
          <a:lstStyle>
            <a:lvl1pPr algn="l">
              <a:defRPr/>
            </a:lvl1pPr>
          </a:lstStyle>
          <a:p>
            <a:r>
              <a:rPr lang="en-US" dirty="0"/>
              <a:t>Thank You</a:t>
            </a:r>
          </a:p>
        </p:txBody>
      </p:sp>
    </p:spTree>
    <p:extLst>
      <p:ext uri="{BB962C8B-B14F-4D97-AF65-F5344CB8AC3E}">
        <p14:creationId xmlns:p14="http://schemas.microsoft.com/office/powerpoint/2010/main" val="86724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9" name="Content Placeholder 10"/>
          <p:cNvSpPr>
            <a:spLocks noGrp="1"/>
          </p:cNvSpPr>
          <p:nvPr>
            <p:ph sz="quarter" idx="14"/>
          </p:nvPr>
        </p:nvSpPr>
        <p:spPr>
          <a:xfrm>
            <a:off x="288848" y="1306939"/>
            <a:ext cx="8555969" cy="4742905"/>
          </a:xfrm>
          <a:prstGeom prst="rect">
            <a:avLst/>
          </a:prstGeom>
        </p:spPr>
        <p:txBody>
          <a:bodyPr lIns="51426" tIns="25713" rIns="51426" bIns="25713"/>
          <a:lstStyle>
            <a:lvl1pPr marL="257123" marR="0" indent="-257123" algn="l" defTabSz="816314" rtl="0" eaLnBrk="1" fontAlgn="auto" latinLnBrk="0" hangingPunct="1">
              <a:lnSpc>
                <a:spcPct val="100000"/>
              </a:lnSpc>
              <a:spcBef>
                <a:spcPts val="675"/>
              </a:spcBef>
              <a:spcAft>
                <a:spcPts val="0"/>
              </a:spcAft>
              <a:buClrTx/>
              <a:buSzPct val="80000"/>
              <a:buFontTx/>
              <a:buBlip>
                <a:blip r:embed="rId2"/>
              </a:buBlip>
              <a:tabLst/>
              <a:defRPr/>
            </a:lvl1pPr>
            <a:lvl2pPr marL="543709" marR="0" indent="-286585" algn="l" defTabSz="816314" rtl="0" eaLnBrk="1" fontAlgn="auto" latinLnBrk="0" hangingPunct="1">
              <a:lnSpc>
                <a:spcPct val="100000"/>
              </a:lnSpc>
              <a:spcBef>
                <a:spcPts val="0"/>
              </a:spcBef>
              <a:spcAft>
                <a:spcPts val="0"/>
              </a:spcAft>
              <a:buClrTx/>
              <a:buSzTx/>
              <a:buFont typeface="Calibri" pitchFamily="34" charset="0"/>
              <a:buChar char="–"/>
              <a:tabLst/>
              <a:defRPr/>
            </a:lvl2pPr>
            <a:lvl3pPr marL="712445" marR="0" indent="-158916" algn="l" defTabSz="816314"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028492" marR="0" indent="-306227" algn="l" defTabSz="816314"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5"/>
          <p:cNvSpPr>
            <a:spLocks noGrp="1"/>
          </p:cNvSpPr>
          <p:nvPr>
            <p:ph type="sldNum" sz="quarter" idx="15"/>
          </p:nvPr>
        </p:nvSpPr>
        <p:spPr>
          <a:xfrm>
            <a:off x="4379913" y="6360587"/>
            <a:ext cx="385762" cy="342900"/>
          </a:xfrm>
          <a:prstGeom prst="rect">
            <a:avLst/>
          </a:prstGeom>
        </p:spPr>
        <p:txBody>
          <a:bodyPr/>
          <a:lstStyle>
            <a:lvl1pPr>
              <a:defRPr/>
            </a:lvl1pPr>
          </a:lstStyle>
          <a:p>
            <a:pPr>
              <a:defRPr/>
            </a:pPr>
            <a:fld id="{EC3E9CF1-D74C-C84C-BFDE-2F04DF0BE563}"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2072170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7" name="Title 6"/>
          <p:cNvSpPr>
            <a:spLocks noGrp="1"/>
          </p:cNvSpPr>
          <p:nvPr>
            <p:ph type="title" hasCustomPrompt="1"/>
          </p:nvPr>
        </p:nvSpPr>
        <p:spPr/>
        <p:txBody>
          <a:bodyPr/>
          <a:lstStyle/>
          <a:p>
            <a:r>
              <a:rPr lang="en-US" dirty="0"/>
              <a:t>Subject: Slide Title on One Line</a:t>
            </a:r>
          </a:p>
        </p:txBody>
      </p:sp>
    </p:spTree>
    <p:extLst>
      <p:ext uri="{BB962C8B-B14F-4D97-AF65-F5344CB8AC3E}">
        <p14:creationId xmlns:p14="http://schemas.microsoft.com/office/powerpoint/2010/main" val="274944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1280629"/>
            <a:ext cx="8459904"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310394"/>
            <a:ext cx="8459906" cy="443586"/>
          </a:xfrm>
        </p:spPr>
        <p:txBody>
          <a:bodyPr/>
          <a:lstStyle/>
          <a:p>
            <a:r>
              <a:rPr lang="en-US" dirty="0"/>
              <a:t>Subject: Slide Title</a:t>
            </a:r>
          </a:p>
        </p:txBody>
      </p:sp>
      <p:sp>
        <p:nvSpPr>
          <p:cNvPr id="6" name="Subtitle 2"/>
          <p:cNvSpPr>
            <a:spLocks noGrp="1"/>
          </p:cNvSpPr>
          <p:nvPr>
            <p:ph type="subTitle" idx="12" hasCustomPrompt="1"/>
          </p:nvPr>
        </p:nvSpPr>
        <p:spPr>
          <a:xfrm>
            <a:off x="342048" y="880004"/>
            <a:ext cx="8459905" cy="27460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389020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8" name="Straight Connector 7"/>
          <p:cNvCxnSpPr/>
          <p:nvPr userDrawn="1"/>
        </p:nvCxnSpPr>
        <p:spPr>
          <a:xfrm>
            <a:off x="267618" y="998763"/>
            <a:ext cx="8876383" cy="0"/>
          </a:xfrm>
          <a:prstGeom prst="line">
            <a:avLst/>
          </a:prstGeom>
          <a:ln w="12700">
            <a:solidFill>
              <a:srgbClr val="97999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userDrawn="1"/>
        </p:nvSpPr>
        <p:spPr>
          <a:xfrm>
            <a:off x="7242048" y="0"/>
            <a:ext cx="1901952" cy="253916"/>
          </a:xfrm>
          <a:prstGeom prst="rect">
            <a:avLst/>
          </a:prstGeom>
          <a:noFill/>
        </p:spPr>
        <p:txBody>
          <a:bodyPr wrap="square" rtlCol="0">
            <a:spAutoFit/>
          </a:bodyPr>
          <a:lstStyle/>
          <a:p>
            <a:pPr algn="r"/>
            <a:r>
              <a:rPr lang="en-US" sz="1050" b="1" i="0">
                <a:solidFill>
                  <a:srgbClr val="FF0000"/>
                </a:solidFill>
                <a:latin typeface="Cochin" charset="0"/>
                <a:ea typeface="Cochin" charset="0"/>
                <a:cs typeface="Cochin" charset="0"/>
              </a:rPr>
              <a:t>SPLUNK</a:t>
            </a:r>
            <a:r>
              <a:rPr lang="en-US" sz="1050" b="1" i="0" baseline="0">
                <a:solidFill>
                  <a:srgbClr val="FF0000"/>
                </a:solidFill>
                <a:latin typeface="Cochin" charset="0"/>
                <a:ea typeface="Cochin" charset="0"/>
                <a:cs typeface="Cochin" charset="0"/>
              </a:rPr>
              <a:t> </a:t>
            </a:r>
            <a:r>
              <a:rPr lang="en-US" sz="1050" b="1" i="0">
                <a:solidFill>
                  <a:srgbClr val="FF0000"/>
                </a:solidFill>
                <a:latin typeface="Cochin" charset="0"/>
                <a:ea typeface="Cochin" charset="0"/>
                <a:cs typeface="Cochin" charset="0"/>
              </a:rPr>
              <a:t>CONFIDENTIAL</a:t>
            </a:r>
          </a:p>
        </p:txBody>
      </p:sp>
    </p:spTree>
    <p:extLst>
      <p:ext uri="{BB962C8B-B14F-4D97-AF65-F5344CB8AC3E}">
        <p14:creationId xmlns:p14="http://schemas.microsoft.com/office/powerpoint/2010/main" val="8145760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Title, Subhea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0" y="1047593"/>
            <a:ext cx="9144000" cy="639705"/>
          </a:xfrm>
          <a:prstGeom prst="rect">
            <a:avLst/>
          </a:prstGeom>
        </p:spPr>
        <p:txBody>
          <a:bodyPr lIns="51425" tIns="25712" rIns="51425" bIns="25712"/>
          <a:lstStyle>
            <a:lvl1pPr algn="ctr">
              <a:buFontTx/>
              <a:buNone/>
              <a:defRPr sz="2000"/>
            </a:lvl1pPr>
          </a:lstStyle>
          <a:p>
            <a:pPr lvl="0"/>
            <a:r>
              <a:rPr lang="en-US"/>
              <a:t>Click to edit Master text styles</a:t>
            </a:r>
          </a:p>
        </p:txBody>
      </p:sp>
      <p:sp>
        <p:nvSpPr>
          <p:cNvPr id="11" name="Content Placeholder 10"/>
          <p:cNvSpPr>
            <a:spLocks noGrp="1"/>
          </p:cNvSpPr>
          <p:nvPr>
            <p:ph sz="quarter" idx="14"/>
          </p:nvPr>
        </p:nvSpPr>
        <p:spPr>
          <a:xfrm>
            <a:off x="288851" y="1813619"/>
            <a:ext cx="8555969" cy="4216004"/>
          </a:xfrm>
          <a:prstGeom prst="rect">
            <a:avLst/>
          </a:prstGeom>
        </p:spPr>
        <p:txBody>
          <a:bodyPr lIns="51425" tIns="25712" rIns="51425" bIns="25712"/>
          <a:lstStyle>
            <a:lvl1pPr marL="257117" marR="0" indent="-257117" algn="l" defTabSz="816293" rtl="0" eaLnBrk="1" fontAlgn="auto" latinLnBrk="0" hangingPunct="1">
              <a:lnSpc>
                <a:spcPct val="100000"/>
              </a:lnSpc>
              <a:spcBef>
                <a:spcPts val="675"/>
              </a:spcBef>
              <a:spcAft>
                <a:spcPts val="0"/>
              </a:spcAft>
              <a:buClrTx/>
              <a:buSzPct val="80000"/>
              <a:buFontTx/>
              <a:buBlip>
                <a:blip r:embed="rId2"/>
              </a:buBlip>
              <a:tabLst/>
              <a:defRPr/>
            </a:lvl1pPr>
            <a:lvl2pPr marL="543695" marR="0" indent="-286578" algn="l" defTabSz="816293" rtl="0" eaLnBrk="1" fontAlgn="auto" latinLnBrk="0" hangingPunct="1">
              <a:lnSpc>
                <a:spcPct val="100000"/>
              </a:lnSpc>
              <a:spcBef>
                <a:spcPts val="0"/>
              </a:spcBef>
              <a:spcAft>
                <a:spcPts val="0"/>
              </a:spcAft>
              <a:buClrTx/>
              <a:buSzTx/>
              <a:buFont typeface="Calibri" pitchFamily="34" charset="0"/>
              <a:buChar char="–"/>
              <a:tabLst/>
              <a:defRPr/>
            </a:lvl2pPr>
            <a:lvl3pPr marL="712427" marR="0" indent="-158912" algn="l" defTabSz="816293"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028466" marR="0" indent="-306219" algn="l" defTabSz="816293"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dirty="0"/>
          </a:p>
        </p:txBody>
      </p:sp>
      <p:sp>
        <p:nvSpPr>
          <p:cNvPr id="5" name="Slide Number Placeholder 5"/>
          <p:cNvSpPr>
            <a:spLocks noGrp="1"/>
          </p:cNvSpPr>
          <p:nvPr>
            <p:ph type="sldNum" sz="quarter" idx="15"/>
          </p:nvPr>
        </p:nvSpPr>
        <p:spPr>
          <a:xfrm>
            <a:off x="4379913" y="6360587"/>
            <a:ext cx="385762" cy="342900"/>
          </a:xfrm>
          <a:prstGeom prst="rect">
            <a:avLst/>
          </a:prstGeom>
        </p:spPr>
        <p:txBody>
          <a:bodyPr/>
          <a:lstStyle>
            <a:lvl1pPr>
              <a:defRPr/>
            </a:lvl1pPr>
          </a:lstStyle>
          <a:p>
            <a:pPr>
              <a:defRPr/>
            </a:pPr>
            <a:fld id="{E8839C46-E965-504D-BC92-3B5C4E312804}" type="slidenum">
              <a:rPr lang="en-US" smtClean="0">
                <a:latin typeface="Calibri"/>
              </a:rPr>
              <a:pPr>
                <a:defRPr/>
              </a:pPr>
              <a:t>‹#›</a:t>
            </a:fld>
            <a:endParaRPr lang="en-US" dirty="0">
              <a:latin typeface="Calibri"/>
            </a:endParaRPr>
          </a:p>
        </p:txBody>
      </p:sp>
      <p:sp>
        <p:nvSpPr>
          <p:cNvPr id="6" name="Text Placeholder 10"/>
          <p:cNvSpPr txBox="1">
            <a:spLocks/>
          </p:cNvSpPr>
          <p:nvPr/>
        </p:nvSpPr>
        <p:spPr>
          <a:xfrm>
            <a:off x="168829" y="6654800"/>
            <a:ext cx="33147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815870" fontAlgn="base">
              <a:spcAft>
                <a:spcPct val="0"/>
              </a:spcAft>
            </a:pPr>
            <a:r>
              <a:rPr lang="en-US" sz="700" dirty="0">
                <a:solidFill>
                  <a:prstClr val="white"/>
                </a:solidFill>
                <a:ea typeface="ＭＳ Ｐゴシック" charset="0"/>
              </a:rPr>
              <a:t>Copyright © 2015 Splunk Inc.  Confidential.</a:t>
            </a:r>
          </a:p>
          <a:p>
            <a:pPr defTabSz="815870" fontAlgn="base">
              <a:spcAft>
                <a:spcPct val="0"/>
              </a:spcAft>
            </a:pPr>
            <a:endParaRPr lang="en-US" sz="700" dirty="0">
              <a:solidFill>
                <a:prstClr val="white"/>
              </a:solidFill>
              <a:ea typeface="ＭＳ Ｐゴシック" charset="0"/>
            </a:endParaRPr>
          </a:p>
        </p:txBody>
      </p:sp>
      <p:sp>
        <p:nvSpPr>
          <p:cNvPr id="7" name="Text Placeholder 10"/>
          <p:cNvSpPr txBox="1">
            <a:spLocks/>
          </p:cNvSpPr>
          <p:nvPr userDrawn="1"/>
        </p:nvSpPr>
        <p:spPr>
          <a:xfrm>
            <a:off x="168829" y="6654800"/>
            <a:ext cx="33147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815870" fontAlgn="base">
              <a:spcAft>
                <a:spcPct val="0"/>
              </a:spcAft>
            </a:pPr>
            <a:r>
              <a:rPr lang="en-US" sz="700" dirty="0">
                <a:solidFill>
                  <a:prstClr val="white"/>
                </a:solidFill>
                <a:ea typeface="ＭＳ Ｐゴシック" charset="0"/>
              </a:rPr>
              <a:t>Copyright © 2015 Splunk Inc.  Confidential.</a:t>
            </a:r>
          </a:p>
          <a:p>
            <a:pPr defTabSz="815870" fontAlgn="base">
              <a:spcAft>
                <a:spcPct val="0"/>
              </a:spcAft>
            </a:pPr>
            <a:endParaRPr lang="en-US" sz="700" dirty="0">
              <a:solidFill>
                <a:prstClr val="white"/>
              </a:solidFill>
              <a:ea typeface="ＭＳ Ｐゴシック" charset="0"/>
            </a:endParaRPr>
          </a:p>
        </p:txBody>
      </p:sp>
    </p:spTree>
    <p:extLst>
      <p:ext uri="{BB962C8B-B14F-4D97-AF65-F5344CB8AC3E}">
        <p14:creationId xmlns:p14="http://schemas.microsoft.com/office/powerpoint/2010/main" val="3868767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15.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5" Type="http://schemas.openxmlformats.org/officeDocument/2006/relationships/theme" Target="../theme/theme10.xml"/><Relationship Id="rId4" Type="http://schemas.openxmlformats.org/officeDocument/2006/relationships/slideLayout" Target="../slideLayouts/slideLayout11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5.xml"/><Relationship Id="rId7"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8.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6.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image" Target="../media/image8.png"/><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9" Type="http://schemas.openxmlformats.org/officeDocument/2006/relationships/image" Target="../media/image10.emf"/><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38" Type="http://schemas.openxmlformats.org/officeDocument/2006/relationships/theme" Target="../theme/theme8.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37" Type="http://schemas.openxmlformats.org/officeDocument/2006/relationships/slideLayout" Target="../slideLayouts/slideLayout106.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slideLayout" Target="../slideLayouts/slideLayout105.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09.xml"/><Relationship Id="rId7" Type="http://schemas.openxmlformats.org/officeDocument/2006/relationships/theme" Target="../theme/theme9.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5" Type="http://schemas.openxmlformats.org/officeDocument/2006/relationships/slideLayout" Target="../slideLayouts/slideLayout111.xml"/><Relationship Id="rId4"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23900" y="233363"/>
            <a:ext cx="8029575" cy="990600"/>
          </a:xfrm>
          <a:prstGeom prst="rect">
            <a:avLst/>
          </a:prstGeom>
          <a:noFill/>
          <a:ln w="9525">
            <a:noFill/>
            <a:miter lim="800000"/>
            <a:headEnd/>
            <a:tailEnd/>
          </a:ln>
        </p:spPr>
        <p:txBody>
          <a:bodyPr vert="horz" wrap="square" lIns="45720" tIns="45720" rIns="45720" bIns="45720" numCol="1" anchor="t" anchorCtr="0" compatLnSpc="1">
            <a:prstTxWarp prst="textNoShape">
              <a:avLst/>
            </a:prstTxWarp>
          </a:bodyPr>
          <a:lstStyle/>
          <a:p>
            <a:pPr lvl="0"/>
            <a:r>
              <a:rPr lang="en-US" dirty="0"/>
              <a:t>Content Slides</a:t>
            </a:r>
          </a:p>
        </p:txBody>
      </p:sp>
      <p:sp>
        <p:nvSpPr>
          <p:cNvPr id="29699" name="Rectangle 3"/>
          <p:cNvSpPr>
            <a:spLocks noGrp="1" noChangeArrowheads="1"/>
          </p:cNvSpPr>
          <p:nvPr>
            <p:ph type="body" idx="1"/>
          </p:nvPr>
        </p:nvSpPr>
        <p:spPr bwMode="auto">
          <a:xfrm>
            <a:off x="707682" y="1371600"/>
            <a:ext cx="8010525" cy="49011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a:t>
            </a:r>
          </a:p>
          <a:p>
            <a:pPr lvl="1"/>
            <a:r>
              <a:rPr lang="en-US" dirty="0"/>
              <a:t>Second line</a:t>
            </a:r>
          </a:p>
          <a:p>
            <a:pPr lvl="2"/>
            <a:r>
              <a:rPr lang="en-US" dirty="0"/>
              <a:t>Third line</a:t>
            </a:r>
          </a:p>
          <a:p>
            <a:pPr lvl="0"/>
            <a:r>
              <a:rPr lang="en-US" dirty="0"/>
              <a:t>Second Bullet</a:t>
            </a:r>
          </a:p>
          <a:p>
            <a:pPr lvl="1"/>
            <a:r>
              <a:rPr lang="en-US" dirty="0"/>
              <a:t>Subtitle</a:t>
            </a:r>
          </a:p>
          <a:p>
            <a:pPr lvl="2"/>
            <a:r>
              <a:rPr lang="en-US" dirty="0"/>
              <a:t>Third line</a:t>
            </a:r>
          </a:p>
          <a:p>
            <a:pPr lvl="3"/>
            <a:r>
              <a:rPr lang="en-US" dirty="0"/>
              <a:t>Fourth Line</a:t>
            </a:r>
          </a:p>
          <a:p>
            <a:pPr lvl="4"/>
            <a:r>
              <a:rPr lang="en-US" dirty="0"/>
              <a:t>Fifth Line</a:t>
            </a:r>
          </a:p>
        </p:txBody>
      </p:sp>
      <p:sp>
        <p:nvSpPr>
          <p:cNvPr id="32" name="Slide Number Placeholder 26"/>
          <p:cNvSpPr>
            <a:spLocks noGrp="1"/>
          </p:cNvSpPr>
          <p:nvPr>
            <p:ph type="sldNum" sz="quarter" idx="4"/>
          </p:nvPr>
        </p:nvSpPr>
        <p:spPr>
          <a:xfrm>
            <a:off x="107950" y="6557963"/>
            <a:ext cx="466725" cy="244475"/>
          </a:xfrm>
          <a:prstGeom prst="rect">
            <a:avLst/>
          </a:prstGeom>
        </p:spPr>
        <p:txBody>
          <a:bodyPr vert="horz" lIns="45720" tIns="45720" rIns="45720" bIns="45720" rtlCol="0" anchor="ctr"/>
          <a:lstStyle>
            <a:lvl1pPr algn="r" eaLnBrk="0" hangingPunct="0">
              <a:spcBef>
                <a:spcPct val="50000"/>
              </a:spcBef>
              <a:defRPr sz="900" b="0" smtClean="0">
                <a:solidFill>
                  <a:schemeClr val="tx1">
                    <a:lumMod val="60000"/>
                    <a:lumOff val="40000"/>
                  </a:schemeClr>
                </a:solidFill>
                <a:cs typeface="+mn-cs"/>
              </a:defRPr>
            </a:lvl1pPr>
          </a:lstStyle>
          <a:p>
            <a:pPr>
              <a:defRPr/>
            </a:pPr>
            <a:fld id="{18685C27-B3A4-464A-9D54-5BFB230E3FD7}" type="slidenum">
              <a:rPr lang="en-US" smtClean="0"/>
              <a:pPr>
                <a:defRPr/>
              </a:pPr>
              <a:t>‹#›</a:t>
            </a:fld>
            <a:endParaRPr lang="en-US" dirty="0"/>
          </a:p>
        </p:txBody>
      </p:sp>
      <p:pic>
        <p:nvPicPr>
          <p:cNvPr id="6" name="Picture 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410200" y="6310739"/>
            <a:ext cx="1575491" cy="476336"/>
          </a:xfrm>
          <a:prstGeom prst="rect">
            <a:avLst/>
          </a:prstGeom>
        </p:spPr>
      </p:pic>
    </p:spTree>
  </p:cSld>
  <p:clrMap bg1="lt1" tx1="dk1" bg2="lt2" tx2="dk2" accent1="accent1" accent2="accent2" accent3="accent3" accent4="accent4" accent5="accent5" accent6="accent6" hlink="hlink" folHlink="folHlink"/>
  <p:sldLayoutIdLst>
    <p:sldLayoutId id="2147484071" r:id="rId1"/>
    <p:sldLayoutId id="2147484072" r:id="rId2"/>
    <p:sldLayoutId id="2147484074" r:id="rId3"/>
    <p:sldLayoutId id="2147484076" r:id="rId4"/>
    <p:sldLayoutId id="2147484077" r:id="rId5"/>
    <p:sldLayoutId id="2147484078" r:id="rId6"/>
    <p:sldLayoutId id="2147484080" r:id="rId7"/>
    <p:sldLayoutId id="2147484081" r:id="rId8"/>
    <p:sldLayoutId id="2147484082" r:id="rId9"/>
  </p:sldLayoutIdLst>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6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6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69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69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69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69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6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autoUpdateAnimBg="0">
        <p:tmplLst>
          <p:tmpl lvl="1">
            <p:tnLst>
              <p:par>
                <p:cTn presetID="1" presetClass="entr" presetSubtype="0" fill="hold" nodeType="withEffect">
                  <p:stCondLst>
                    <p:cond delay="0"/>
                  </p:stCondLst>
                  <p:childTnLst>
                    <p:set>
                      <p:cBhvr>
                        <p:cTn dur="1" fill="hold">
                          <p:stCondLst>
                            <p:cond delay="0"/>
                          </p:stCondLst>
                        </p:cTn>
                        <p:tgtEl>
                          <p:spTgt spid="2969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29699"/>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29699"/>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29699"/>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29699"/>
                        </p:tgtEl>
                        <p:attrNameLst>
                          <p:attrName>style.visibility</p:attrName>
                        </p:attrNameLst>
                      </p:cBhvr>
                      <p:to>
                        <p:strVal val="visible"/>
                      </p:to>
                    </p:set>
                  </p:childTnLst>
                </p:cTn>
              </p:par>
            </p:tnLst>
          </p:tmpl>
        </p:tmplLst>
      </p:bldP>
    </p:bldLst>
  </p:timing>
  <p:hf hdr="0" ftr="0" dt="0"/>
  <p:txStyles>
    <p:titleStyle>
      <a:lvl1pPr algn="l" rtl="0" eaLnBrk="1" fontAlgn="base" hangingPunct="1">
        <a:lnSpc>
          <a:spcPct val="85000"/>
        </a:lnSpc>
        <a:spcBef>
          <a:spcPct val="0"/>
        </a:spcBef>
        <a:spcAft>
          <a:spcPct val="0"/>
        </a:spcAft>
        <a:defRPr sz="3200" b="1" spc="-100">
          <a:solidFill>
            <a:schemeClr val="tx1"/>
          </a:solidFill>
          <a:latin typeface="+mn-lt"/>
          <a:ea typeface="+mj-ea"/>
          <a:cs typeface="+mj-cs"/>
        </a:defRPr>
      </a:lvl1pPr>
      <a:lvl2pPr algn="l" rtl="0" eaLnBrk="1" fontAlgn="base" hangingPunct="1">
        <a:lnSpc>
          <a:spcPct val="85000"/>
        </a:lnSpc>
        <a:spcBef>
          <a:spcPct val="0"/>
        </a:spcBef>
        <a:spcAft>
          <a:spcPct val="0"/>
        </a:spcAft>
        <a:defRPr sz="3200" b="1">
          <a:solidFill>
            <a:schemeClr val="tx1"/>
          </a:solidFill>
          <a:latin typeface="Arial" charset="0"/>
        </a:defRPr>
      </a:lvl2pPr>
      <a:lvl3pPr algn="l" rtl="0" eaLnBrk="1" fontAlgn="base" hangingPunct="1">
        <a:lnSpc>
          <a:spcPct val="85000"/>
        </a:lnSpc>
        <a:spcBef>
          <a:spcPct val="0"/>
        </a:spcBef>
        <a:spcAft>
          <a:spcPct val="0"/>
        </a:spcAft>
        <a:defRPr sz="3200" b="1">
          <a:solidFill>
            <a:schemeClr val="tx1"/>
          </a:solidFill>
          <a:latin typeface="Arial" charset="0"/>
        </a:defRPr>
      </a:lvl3pPr>
      <a:lvl4pPr algn="l" rtl="0" eaLnBrk="1" fontAlgn="base" hangingPunct="1">
        <a:lnSpc>
          <a:spcPct val="85000"/>
        </a:lnSpc>
        <a:spcBef>
          <a:spcPct val="0"/>
        </a:spcBef>
        <a:spcAft>
          <a:spcPct val="0"/>
        </a:spcAft>
        <a:defRPr sz="3200" b="1">
          <a:solidFill>
            <a:schemeClr val="tx1"/>
          </a:solidFill>
          <a:latin typeface="Arial" charset="0"/>
        </a:defRPr>
      </a:lvl4pPr>
      <a:lvl5pPr algn="l" rtl="0" eaLnBrk="1" fontAlgn="base" hangingPunct="1">
        <a:lnSpc>
          <a:spcPct val="85000"/>
        </a:lnSpc>
        <a:spcBef>
          <a:spcPct val="0"/>
        </a:spcBef>
        <a:spcAft>
          <a:spcPct val="0"/>
        </a:spcAft>
        <a:defRPr sz="3200" b="1">
          <a:solidFill>
            <a:schemeClr val="tx1"/>
          </a:solidFill>
          <a:latin typeface="Arial" charset="0"/>
        </a:defRPr>
      </a:lvl5pPr>
      <a:lvl6pPr marL="457200" algn="l" rtl="0" eaLnBrk="1" fontAlgn="base" hangingPunct="1">
        <a:lnSpc>
          <a:spcPct val="90000"/>
        </a:lnSpc>
        <a:spcBef>
          <a:spcPct val="0"/>
        </a:spcBef>
        <a:spcAft>
          <a:spcPct val="0"/>
        </a:spcAft>
        <a:defRPr sz="3200" b="1">
          <a:solidFill>
            <a:schemeClr val="tx2"/>
          </a:solidFill>
          <a:latin typeface="Tahoma" pitchFamily="34" charset="0"/>
        </a:defRPr>
      </a:lvl6pPr>
      <a:lvl7pPr marL="914400" algn="l" rtl="0" eaLnBrk="1" fontAlgn="base" hangingPunct="1">
        <a:lnSpc>
          <a:spcPct val="90000"/>
        </a:lnSpc>
        <a:spcBef>
          <a:spcPct val="0"/>
        </a:spcBef>
        <a:spcAft>
          <a:spcPct val="0"/>
        </a:spcAft>
        <a:defRPr sz="3200" b="1">
          <a:solidFill>
            <a:schemeClr val="tx2"/>
          </a:solidFill>
          <a:latin typeface="Tahoma" pitchFamily="34" charset="0"/>
        </a:defRPr>
      </a:lvl7pPr>
      <a:lvl8pPr marL="1371600" algn="l" rtl="0" eaLnBrk="1" fontAlgn="base" hangingPunct="1">
        <a:lnSpc>
          <a:spcPct val="90000"/>
        </a:lnSpc>
        <a:spcBef>
          <a:spcPct val="0"/>
        </a:spcBef>
        <a:spcAft>
          <a:spcPct val="0"/>
        </a:spcAft>
        <a:defRPr sz="3200" b="1">
          <a:solidFill>
            <a:schemeClr val="tx2"/>
          </a:solidFill>
          <a:latin typeface="Tahoma" pitchFamily="34" charset="0"/>
        </a:defRPr>
      </a:lvl8pPr>
      <a:lvl9pPr marL="1828800" algn="l" rtl="0" eaLnBrk="1" fontAlgn="base" hangingPunct="1">
        <a:lnSpc>
          <a:spcPct val="90000"/>
        </a:lnSpc>
        <a:spcBef>
          <a:spcPct val="0"/>
        </a:spcBef>
        <a:spcAft>
          <a:spcPct val="0"/>
        </a:spcAft>
        <a:defRPr sz="3200" b="1">
          <a:solidFill>
            <a:schemeClr val="tx2"/>
          </a:solidFill>
          <a:latin typeface="Tahoma" pitchFamily="34" charset="0"/>
        </a:defRPr>
      </a:lvl9pPr>
    </p:titleStyle>
    <p:bodyStyle>
      <a:lvl1pPr marL="342900" indent="-342900" algn="l" rtl="0" eaLnBrk="1" fontAlgn="base" hangingPunct="1">
        <a:spcBef>
          <a:spcPts val="0"/>
        </a:spcBef>
        <a:spcAft>
          <a:spcPts val="600"/>
        </a:spcAft>
        <a:buClr>
          <a:schemeClr val="accent4"/>
        </a:buClr>
        <a:buSzPct val="100000"/>
        <a:buFont typeface="Arial" pitchFamily="34" charset="0"/>
        <a:buChar char="•"/>
        <a:defRPr sz="2400" b="1">
          <a:solidFill>
            <a:srgbClr val="174B25"/>
          </a:solidFill>
          <a:latin typeface="+mn-lt"/>
          <a:ea typeface="+mn-ea"/>
          <a:cs typeface="+mn-cs"/>
        </a:defRPr>
      </a:lvl1pPr>
      <a:lvl2pPr marL="685800" indent="-285750" algn="l" rtl="0" eaLnBrk="1" fontAlgn="base" hangingPunct="1">
        <a:spcBef>
          <a:spcPts val="0"/>
        </a:spcBef>
        <a:spcAft>
          <a:spcPts val="600"/>
        </a:spcAft>
        <a:buClr>
          <a:schemeClr val="accent4"/>
        </a:buClr>
        <a:buSzPct val="100000"/>
        <a:buFont typeface="Arial" pitchFamily="34" charset="0"/>
        <a:buChar char="•"/>
        <a:defRPr sz="2000">
          <a:solidFill>
            <a:schemeClr val="tx1"/>
          </a:solidFill>
          <a:latin typeface="+mn-lt"/>
        </a:defRPr>
      </a:lvl2pPr>
      <a:lvl3pPr marL="914400" indent="-228600" algn="l" rtl="0" eaLnBrk="1" fontAlgn="base" hangingPunct="1">
        <a:spcBef>
          <a:spcPts val="0"/>
        </a:spcBef>
        <a:spcAft>
          <a:spcPts val="600"/>
        </a:spcAft>
        <a:buClr>
          <a:srgbClr val="4F4F51"/>
        </a:buClr>
        <a:buSzPct val="75000"/>
        <a:buFont typeface="Arial" charset="0"/>
        <a:buChar char="─"/>
        <a:defRPr sz="1800">
          <a:solidFill>
            <a:srgbClr val="66676A"/>
          </a:solidFill>
          <a:latin typeface="+mn-lt"/>
        </a:defRPr>
      </a:lvl3pPr>
      <a:lvl4pPr marL="1600200" indent="-228600" algn="l" rtl="0" eaLnBrk="1" fontAlgn="base" hangingPunct="1">
        <a:spcBef>
          <a:spcPct val="20000"/>
        </a:spcBef>
        <a:spcAft>
          <a:spcPct val="0"/>
        </a:spcAft>
        <a:buClr>
          <a:srgbClr val="4F4F51"/>
        </a:buClr>
        <a:buSzPct val="75000"/>
        <a:buFont typeface="Arial" charset="0"/>
        <a:buChar char="•"/>
        <a:defRPr sz="1600">
          <a:solidFill>
            <a:schemeClr val="tx1"/>
          </a:solidFill>
          <a:latin typeface="+mn-lt"/>
        </a:defRPr>
      </a:lvl4pPr>
      <a:lvl5pPr marL="1828800" indent="-228600" algn="l" rtl="0" eaLnBrk="1" fontAlgn="base" hangingPunct="1">
        <a:spcBef>
          <a:spcPct val="20000"/>
        </a:spcBef>
        <a:spcAft>
          <a:spcPct val="0"/>
        </a:spcAft>
        <a:buClr>
          <a:srgbClr val="4F4F51"/>
        </a:buClr>
        <a:buSzPct val="75000"/>
        <a:buFont typeface="Arial" pitchFamily="34" charset="0"/>
        <a:buChar char="•"/>
        <a:defRPr sz="1600">
          <a:solidFill>
            <a:schemeClr val="tx1"/>
          </a:solidFill>
          <a:latin typeface="+mn-lt"/>
        </a:defRPr>
      </a:lvl5pPr>
      <a:lvl6pPr marL="2514600" indent="-228600" algn="l" rtl="0" eaLnBrk="1" fontAlgn="base" hangingPunct="1">
        <a:spcBef>
          <a:spcPct val="20000"/>
        </a:spcBef>
        <a:spcAft>
          <a:spcPct val="0"/>
        </a:spcAft>
        <a:buClr>
          <a:schemeClr val="tx1"/>
        </a:buClr>
        <a:buSzPct val="75000"/>
        <a:defRPr sz="2200">
          <a:solidFill>
            <a:schemeClr val="tx2"/>
          </a:solidFill>
          <a:latin typeface="+mn-lt"/>
        </a:defRPr>
      </a:lvl6pPr>
      <a:lvl7pPr marL="2971800" indent="-228600" algn="l" rtl="0" eaLnBrk="1" fontAlgn="base" hangingPunct="1">
        <a:spcBef>
          <a:spcPct val="20000"/>
        </a:spcBef>
        <a:spcAft>
          <a:spcPct val="0"/>
        </a:spcAft>
        <a:buClr>
          <a:schemeClr val="tx1"/>
        </a:buClr>
        <a:buSzPct val="75000"/>
        <a:defRPr sz="2200">
          <a:solidFill>
            <a:schemeClr val="tx2"/>
          </a:solidFill>
          <a:latin typeface="+mn-lt"/>
        </a:defRPr>
      </a:lvl7pPr>
      <a:lvl8pPr marL="3429000" indent="-228600" algn="l" rtl="0" eaLnBrk="1" fontAlgn="base" hangingPunct="1">
        <a:spcBef>
          <a:spcPct val="20000"/>
        </a:spcBef>
        <a:spcAft>
          <a:spcPct val="0"/>
        </a:spcAft>
        <a:buClr>
          <a:schemeClr val="tx1"/>
        </a:buClr>
        <a:buSzPct val="75000"/>
        <a:defRPr sz="2200">
          <a:solidFill>
            <a:schemeClr val="tx2"/>
          </a:solidFill>
          <a:latin typeface="+mn-lt"/>
        </a:defRPr>
      </a:lvl8pPr>
      <a:lvl9pPr marL="3886200" indent="-228600" algn="l" rtl="0" eaLnBrk="1" fontAlgn="base" hangingPunct="1">
        <a:spcBef>
          <a:spcPct val="20000"/>
        </a:spcBef>
        <a:spcAft>
          <a:spcPct val="0"/>
        </a:spcAft>
        <a:buClr>
          <a:schemeClr val="tx1"/>
        </a:buClr>
        <a:buSzPct val="75000"/>
        <a:defRPr sz="22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83834" y="381000"/>
            <a:ext cx="82296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501590" y="1600200"/>
            <a:ext cx="8153400" cy="495300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0" y="1280160"/>
            <a:ext cx="533400" cy="228600"/>
          </a:xfrm>
          <a:prstGeom prst="rect">
            <a:avLst/>
          </a:prstGeom>
          <a:solidFill>
            <a:srgbClr val="C7203C"/>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590550" y="1280160"/>
            <a:ext cx="8553450" cy="228600"/>
          </a:xfrm>
          <a:prstGeom prst="rect">
            <a:avLst/>
          </a:prstGeom>
          <a:solidFill>
            <a:srgbClr val="194485"/>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2167125241"/>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Lst>
  <p:hf hdr="0" dt="0"/>
  <p:txStyles>
    <p:titleStyle>
      <a:lvl1pPr algn="l" rtl="0" eaLnBrk="1" latinLnBrk="0" hangingPunct="1">
        <a:spcBef>
          <a:spcPct val="0"/>
        </a:spcBef>
        <a:buNone/>
        <a:defRPr kumimoji="0" sz="4000" kern="1200">
          <a:solidFill>
            <a:srgbClr val="194485"/>
          </a:solidFill>
          <a:latin typeface="Calibri" panose="020F0502020204030204" pitchFamily="34" charset="0"/>
          <a:ea typeface="+mj-ea"/>
          <a:cs typeface="+mj-cs"/>
        </a:defRPr>
      </a:lvl1pPr>
    </p:titleStyle>
    <p:bodyStyle>
      <a:lvl1pPr marL="457200" indent="-457200" algn="l" rtl="0" eaLnBrk="1" latinLnBrk="0" hangingPunct="1">
        <a:spcBef>
          <a:spcPts val="700"/>
        </a:spcBef>
        <a:buClr>
          <a:srgbClr val="194485"/>
        </a:buClr>
        <a:buSzPct val="70000"/>
        <a:buFont typeface="Wingdings 2" panose="05020102010507070707" pitchFamily="18" charset="2"/>
        <a:buChar char="¢"/>
        <a:defRPr kumimoji="0" sz="2900" kern="1200">
          <a:solidFill>
            <a:srgbClr val="194485"/>
          </a:solidFill>
          <a:latin typeface="Calibri" panose="020F0502020204030204" pitchFamily="34" charset="0"/>
          <a:ea typeface="+mn-ea"/>
          <a:cs typeface="+mn-cs"/>
        </a:defRPr>
      </a:lvl1pPr>
      <a:lvl2pPr marL="346075" indent="-346075" algn="l" rtl="0" eaLnBrk="1" latinLnBrk="0" hangingPunct="1">
        <a:spcBef>
          <a:spcPts val="550"/>
        </a:spcBef>
        <a:buClr>
          <a:srgbClr val="194485"/>
        </a:buClr>
        <a:buSzPct val="70000"/>
        <a:buFont typeface="Wingdings 2" panose="05020102010507070707" pitchFamily="18" charset="2"/>
        <a:buChar char="¢"/>
        <a:defRPr kumimoji="0" sz="2600" kern="1200">
          <a:solidFill>
            <a:srgbClr val="194485"/>
          </a:solidFill>
          <a:latin typeface="Calibri" panose="020F0502020204030204" pitchFamily="34" charset="0"/>
          <a:ea typeface="+mn-ea"/>
          <a:cs typeface="+mn-cs"/>
        </a:defRPr>
      </a:lvl2pPr>
      <a:lvl3pPr marL="798513" indent="-346075" algn="l" rtl="0" eaLnBrk="1" latinLnBrk="0" hangingPunct="1">
        <a:spcBef>
          <a:spcPts val="500"/>
        </a:spcBef>
        <a:buClr>
          <a:schemeClr val="accent2"/>
        </a:buClr>
        <a:buSzPct val="70000"/>
        <a:buFont typeface="Wingdings 2" panose="05020102010507070707" pitchFamily="18" charset="2"/>
        <a:buChar char=""/>
        <a:defRPr kumimoji="0" sz="2300" kern="1200">
          <a:solidFill>
            <a:srgbClr val="194485"/>
          </a:solidFill>
          <a:latin typeface="Calibri" panose="020F0502020204030204" pitchFamily="34" charset="0"/>
          <a:ea typeface="+mn-ea"/>
          <a:cs typeface="+mn-cs"/>
        </a:defRPr>
      </a:lvl3pPr>
      <a:lvl4pPr marL="1144588" indent="-346075" algn="l" rtl="0" eaLnBrk="1" latinLnBrk="0" hangingPunct="1">
        <a:spcBef>
          <a:spcPts val="400"/>
        </a:spcBef>
        <a:buClr>
          <a:schemeClr val="accent3">
            <a:lumMod val="75000"/>
          </a:schemeClr>
        </a:buClr>
        <a:buSzPct val="70000"/>
        <a:buFont typeface="Wingdings 3" panose="05040102010807070707" pitchFamily="18" charset="2"/>
        <a:buChar char=""/>
        <a:defRPr kumimoji="0" sz="2000" kern="1200">
          <a:solidFill>
            <a:srgbClr val="194485"/>
          </a:solidFill>
          <a:latin typeface="Calibri" panose="020F0502020204030204" pitchFamily="34" charset="0"/>
          <a:ea typeface="+mn-ea"/>
          <a:cs typeface="+mn-cs"/>
        </a:defRPr>
      </a:lvl4pPr>
      <a:lvl5pPr marL="1482725" indent="-338138" algn="l" rtl="0" eaLnBrk="1" latinLnBrk="0" hangingPunct="1">
        <a:spcBef>
          <a:spcPts val="400"/>
        </a:spcBef>
        <a:buClr>
          <a:schemeClr val="accent4">
            <a:lumMod val="75000"/>
          </a:schemeClr>
        </a:buClr>
        <a:buSzPct val="75000"/>
        <a:buFont typeface="Wingdings 2" panose="05020102010507070707" pitchFamily="18" charset="2"/>
        <a:buChar char="P"/>
        <a:tabLst>
          <a:tab pos="1376363" algn="l"/>
        </a:tabLst>
        <a:defRPr kumimoji="0" sz="2000" kern="1200">
          <a:solidFill>
            <a:srgbClr val="194485"/>
          </a:solidFill>
          <a:latin typeface="Calibri" panose="020F0502020204030204" pitchFamily="34" charset="0"/>
          <a:ea typeface="+mn-ea"/>
          <a:cs typeface="+mn-cs"/>
        </a:defRPr>
      </a:lvl5pPr>
      <a:lvl6pPr marL="1712913" indent="-230188" algn="l" rtl="0" eaLnBrk="1" latinLnBrk="0" hangingPunct="1">
        <a:spcBef>
          <a:spcPct val="20000"/>
        </a:spcBef>
        <a:buClr>
          <a:schemeClr val="accent1"/>
        </a:buClr>
        <a:buFont typeface="Wingdings"/>
        <a:buChar char="§"/>
        <a:defRPr kumimoji="0" sz="1800" kern="1200" baseline="0">
          <a:solidFill>
            <a:srgbClr val="194485"/>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311301-3181-3B41-BBFF-B0685068232F}" type="datetimeFigureOut">
              <a:rPr lang="en-US" smtClean="0"/>
              <a:t>5/11/2020</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3BF6DA-1D5D-044B-82D4-FBAE2BF52F89}" type="slidenum">
              <a:rPr lang="en-US" smtClean="0"/>
              <a:t>‹#›</a:t>
            </a:fld>
            <a:endParaRPr lang="en-US"/>
          </a:p>
        </p:txBody>
      </p:sp>
    </p:spTree>
    <p:extLst>
      <p:ext uri="{BB962C8B-B14F-4D97-AF65-F5344CB8AC3E}">
        <p14:creationId xmlns:p14="http://schemas.microsoft.com/office/powerpoint/2010/main" val="1967364496"/>
      </p:ext>
    </p:extLst>
  </p:cSld>
  <p:clrMap bg1="lt1" tx1="dk1" bg2="lt2" tx2="dk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E77F8B-A2C6-C544-A02A-127D7AA6AA1D}" type="datetimeFigureOut">
              <a:rPr lang="en-US" smtClean="0"/>
              <a:t>5/11/2020</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3309F0-3EFD-4F45-97F0-8DD8B87BDA95}" type="slidenum">
              <a:rPr lang="en-US" smtClean="0"/>
              <a:t>‹#›</a:t>
            </a:fld>
            <a:endParaRPr lang="en-US"/>
          </a:p>
        </p:txBody>
      </p:sp>
    </p:spTree>
    <p:extLst>
      <p:ext uri="{BB962C8B-B14F-4D97-AF65-F5344CB8AC3E}">
        <p14:creationId xmlns:p14="http://schemas.microsoft.com/office/powerpoint/2010/main" val="10226297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83834" y="381000"/>
            <a:ext cx="82296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501590" y="1600200"/>
            <a:ext cx="8153400" cy="495300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0" y="1280160"/>
            <a:ext cx="533400" cy="228600"/>
          </a:xfrm>
          <a:prstGeom prst="rect">
            <a:avLst/>
          </a:prstGeom>
          <a:solidFill>
            <a:srgbClr val="C7203C"/>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590550" y="1280160"/>
            <a:ext cx="8553450" cy="228600"/>
          </a:xfrm>
          <a:prstGeom prst="rect">
            <a:avLst/>
          </a:prstGeom>
          <a:solidFill>
            <a:srgbClr val="194485"/>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1543085942"/>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3" r:id="rId6"/>
  </p:sldLayoutIdLst>
  <p:txStyles>
    <p:titleStyle>
      <a:lvl1pPr algn="l" rtl="0" eaLnBrk="1" latinLnBrk="0" hangingPunct="1">
        <a:spcBef>
          <a:spcPct val="0"/>
        </a:spcBef>
        <a:buNone/>
        <a:defRPr kumimoji="0" sz="4000" kern="1200">
          <a:solidFill>
            <a:srgbClr val="194485"/>
          </a:solidFill>
          <a:latin typeface="Calibri" panose="020F0502020204030204" pitchFamily="34" charset="0"/>
          <a:ea typeface="+mj-ea"/>
          <a:cs typeface="+mj-cs"/>
        </a:defRPr>
      </a:lvl1pPr>
    </p:titleStyle>
    <p:bodyStyle>
      <a:lvl1pPr marL="457200" indent="-457200" algn="l" rtl="0" eaLnBrk="1" latinLnBrk="0" hangingPunct="1">
        <a:spcBef>
          <a:spcPts val="700"/>
        </a:spcBef>
        <a:buClr>
          <a:srgbClr val="194485"/>
        </a:buClr>
        <a:buSzPct val="70000"/>
        <a:buFont typeface="Wingdings 2" panose="05020102010507070707" pitchFamily="18" charset="2"/>
        <a:buChar char="¢"/>
        <a:defRPr kumimoji="0" sz="2900" kern="1200">
          <a:solidFill>
            <a:srgbClr val="194485"/>
          </a:solidFill>
          <a:latin typeface="Calibri" panose="020F0502020204030204" pitchFamily="34" charset="0"/>
          <a:ea typeface="+mn-ea"/>
          <a:cs typeface="+mn-cs"/>
        </a:defRPr>
      </a:lvl1pPr>
      <a:lvl2pPr marL="346075" indent="-346075" algn="l" rtl="0" eaLnBrk="1" latinLnBrk="0" hangingPunct="1">
        <a:spcBef>
          <a:spcPts val="550"/>
        </a:spcBef>
        <a:buClr>
          <a:srgbClr val="194485"/>
        </a:buClr>
        <a:buSzPct val="70000"/>
        <a:buFont typeface="Wingdings 2" panose="05020102010507070707" pitchFamily="18" charset="2"/>
        <a:buChar char="¢"/>
        <a:defRPr kumimoji="0" sz="2600" kern="1200">
          <a:solidFill>
            <a:srgbClr val="194485"/>
          </a:solidFill>
          <a:latin typeface="Calibri" panose="020F0502020204030204" pitchFamily="34" charset="0"/>
          <a:ea typeface="+mn-ea"/>
          <a:cs typeface="+mn-cs"/>
        </a:defRPr>
      </a:lvl2pPr>
      <a:lvl3pPr marL="798513" indent="-346075" algn="l" rtl="0" eaLnBrk="1" latinLnBrk="0" hangingPunct="1">
        <a:spcBef>
          <a:spcPts val="500"/>
        </a:spcBef>
        <a:buClr>
          <a:schemeClr val="accent2"/>
        </a:buClr>
        <a:buSzPct val="70000"/>
        <a:buFont typeface="Wingdings 2" panose="05020102010507070707" pitchFamily="18" charset="2"/>
        <a:buChar char=""/>
        <a:defRPr kumimoji="0" sz="2300" kern="1200">
          <a:solidFill>
            <a:srgbClr val="194485"/>
          </a:solidFill>
          <a:latin typeface="Calibri" panose="020F0502020204030204" pitchFamily="34" charset="0"/>
          <a:ea typeface="+mn-ea"/>
          <a:cs typeface="+mn-cs"/>
        </a:defRPr>
      </a:lvl3pPr>
      <a:lvl4pPr marL="1144588" indent="-346075" algn="l" rtl="0" eaLnBrk="1" latinLnBrk="0" hangingPunct="1">
        <a:spcBef>
          <a:spcPts val="400"/>
        </a:spcBef>
        <a:buClr>
          <a:schemeClr val="accent3">
            <a:lumMod val="75000"/>
          </a:schemeClr>
        </a:buClr>
        <a:buSzPct val="70000"/>
        <a:buFont typeface="Wingdings 3" panose="05040102010807070707" pitchFamily="18" charset="2"/>
        <a:buChar char=""/>
        <a:defRPr kumimoji="0" sz="2000" kern="1200">
          <a:solidFill>
            <a:srgbClr val="194485"/>
          </a:solidFill>
          <a:latin typeface="Calibri" panose="020F0502020204030204" pitchFamily="34" charset="0"/>
          <a:ea typeface="+mn-ea"/>
          <a:cs typeface="+mn-cs"/>
        </a:defRPr>
      </a:lvl4pPr>
      <a:lvl5pPr marL="1482725" indent="-338138" algn="l" rtl="0" eaLnBrk="1" latinLnBrk="0" hangingPunct="1">
        <a:spcBef>
          <a:spcPts val="400"/>
        </a:spcBef>
        <a:buClr>
          <a:schemeClr val="accent4">
            <a:lumMod val="75000"/>
          </a:schemeClr>
        </a:buClr>
        <a:buSzPct val="75000"/>
        <a:buFont typeface="Wingdings 2" panose="05020102010507070707" pitchFamily="18" charset="2"/>
        <a:buChar char="P"/>
        <a:tabLst>
          <a:tab pos="1376363" algn="l"/>
        </a:tabLst>
        <a:defRPr kumimoji="0" sz="2000" kern="1200">
          <a:solidFill>
            <a:srgbClr val="194485"/>
          </a:solidFill>
          <a:latin typeface="Calibri" panose="020F0502020204030204" pitchFamily="34" charset="0"/>
          <a:ea typeface="+mn-ea"/>
          <a:cs typeface="+mn-cs"/>
        </a:defRPr>
      </a:lvl5pPr>
      <a:lvl6pPr marL="1712913" indent="-230188" algn="l" rtl="0" eaLnBrk="1" latinLnBrk="0" hangingPunct="1">
        <a:spcBef>
          <a:spcPct val="20000"/>
        </a:spcBef>
        <a:buClr>
          <a:schemeClr val="accent1"/>
        </a:buClr>
        <a:buFont typeface="Wingdings"/>
        <a:buChar char="§"/>
        <a:defRPr kumimoji="0" sz="1800" kern="1200" baseline="0">
          <a:solidFill>
            <a:srgbClr val="194485"/>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83834" y="381000"/>
            <a:ext cx="82296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501590" y="1600200"/>
            <a:ext cx="8153400" cy="495300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0" y="1280160"/>
            <a:ext cx="533400" cy="228600"/>
          </a:xfrm>
          <a:prstGeom prst="rect">
            <a:avLst/>
          </a:prstGeom>
          <a:solidFill>
            <a:srgbClr val="C7203C"/>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590550" y="1280160"/>
            <a:ext cx="8553450" cy="228600"/>
          </a:xfrm>
          <a:prstGeom prst="rect">
            <a:avLst/>
          </a:prstGeom>
          <a:solidFill>
            <a:srgbClr val="194485"/>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2457321226"/>
      </p:ext>
    </p:extLst>
  </p:cSld>
  <p:clrMap bg1="lt1" tx1="dk1" bg2="lt2" tx2="dk2" accent1="accent1" accent2="accent2" accent3="accent3" accent4="accent4" accent5="accent5" accent6="accent6" hlink="hlink" folHlink="folHlink"/>
  <p:sldLayoutIdLst>
    <p:sldLayoutId id="2147484137" r:id="rId1"/>
    <p:sldLayoutId id="2147484138" r:id="rId2"/>
    <p:sldLayoutId id="2147484139" r:id="rId3"/>
    <p:sldLayoutId id="2147484140" r:id="rId4"/>
    <p:sldLayoutId id="2147484141" r:id="rId5"/>
    <p:sldLayoutId id="2147484142" r:id="rId6"/>
    <p:sldLayoutId id="2147484143" r:id="rId7"/>
  </p:sldLayoutIdLst>
  <p:txStyles>
    <p:titleStyle>
      <a:lvl1pPr algn="l" rtl="0" eaLnBrk="1" latinLnBrk="0" hangingPunct="1">
        <a:spcBef>
          <a:spcPct val="0"/>
        </a:spcBef>
        <a:buNone/>
        <a:defRPr kumimoji="0" sz="4000" kern="1200">
          <a:solidFill>
            <a:srgbClr val="194485"/>
          </a:solidFill>
          <a:latin typeface="Calibri" panose="020F0502020204030204" pitchFamily="34" charset="0"/>
          <a:ea typeface="+mj-ea"/>
          <a:cs typeface="+mj-cs"/>
        </a:defRPr>
      </a:lvl1pPr>
    </p:titleStyle>
    <p:bodyStyle>
      <a:lvl1pPr marL="457200" indent="-457200" algn="l" rtl="0" eaLnBrk="1" latinLnBrk="0" hangingPunct="1">
        <a:spcBef>
          <a:spcPts val="700"/>
        </a:spcBef>
        <a:buClr>
          <a:srgbClr val="194485"/>
        </a:buClr>
        <a:buSzPct val="70000"/>
        <a:buFont typeface="Wingdings 2" panose="05020102010507070707" pitchFamily="18" charset="2"/>
        <a:buChar char="¢"/>
        <a:defRPr kumimoji="0" sz="2900" kern="1200">
          <a:solidFill>
            <a:srgbClr val="194485"/>
          </a:solidFill>
          <a:latin typeface="Calibri" panose="020F0502020204030204" pitchFamily="34" charset="0"/>
          <a:ea typeface="+mn-ea"/>
          <a:cs typeface="+mn-cs"/>
        </a:defRPr>
      </a:lvl1pPr>
      <a:lvl2pPr marL="346075" indent="-346075" algn="l" rtl="0" eaLnBrk="1" latinLnBrk="0" hangingPunct="1">
        <a:spcBef>
          <a:spcPts val="550"/>
        </a:spcBef>
        <a:buClr>
          <a:srgbClr val="194485"/>
        </a:buClr>
        <a:buSzPct val="70000"/>
        <a:buFont typeface="Wingdings 2" panose="05020102010507070707" pitchFamily="18" charset="2"/>
        <a:buChar char="¢"/>
        <a:defRPr kumimoji="0" sz="2600" kern="1200">
          <a:solidFill>
            <a:srgbClr val="194485"/>
          </a:solidFill>
          <a:latin typeface="Calibri" panose="020F0502020204030204" pitchFamily="34" charset="0"/>
          <a:ea typeface="+mn-ea"/>
          <a:cs typeface="+mn-cs"/>
        </a:defRPr>
      </a:lvl2pPr>
      <a:lvl3pPr marL="798513" indent="-346075" algn="l" rtl="0" eaLnBrk="1" latinLnBrk="0" hangingPunct="1">
        <a:spcBef>
          <a:spcPts val="500"/>
        </a:spcBef>
        <a:buClr>
          <a:schemeClr val="accent2"/>
        </a:buClr>
        <a:buSzPct val="70000"/>
        <a:buFont typeface="Wingdings 2" panose="05020102010507070707" pitchFamily="18" charset="2"/>
        <a:buChar char=""/>
        <a:defRPr kumimoji="0" sz="2300" kern="1200">
          <a:solidFill>
            <a:srgbClr val="194485"/>
          </a:solidFill>
          <a:latin typeface="Calibri" panose="020F0502020204030204" pitchFamily="34" charset="0"/>
          <a:ea typeface="+mn-ea"/>
          <a:cs typeface="+mn-cs"/>
        </a:defRPr>
      </a:lvl3pPr>
      <a:lvl4pPr marL="1144588" indent="-346075" algn="l" rtl="0" eaLnBrk="1" latinLnBrk="0" hangingPunct="1">
        <a:spcBef>
          <a:spcPts val="400"/>
        </a:spcBef>
        <a:buClr>
          <a:schemeClr val="accent3">
            <a:lumMod val="75000"/>
          </a:schemeClr>
        </a:buClr>
        <a:buSzPct val="70000"/>
        <a:buFont typeface="Wingdings 3" panose="05040102010807070707" pitchFamily="18" charset="2"/>
        <a:buChar char=""/>
        <a:defRPr kumimoji="0" sz="2000" kern="1200">
          <a:solidFill>
            <a:srgbClr val="194485"/>
          </a:solidFill>
          <a:latin typeface="Calibri" panose="020F0502020204030204" pitchFamily="34" charset="0"/>
          <a:ea typeface="+mn-ea"/>
          <a:cs typeface="+mn-cs"/>
        </a:defRPr>
      </a:lvl4pPr>
      <a:lvl5pPr marL="1482725" indent="-338138" algn="l" rtl="0" eaLnBrk="1" latinLnBrk="0" hangingPunct="1">
        <a:spcBef>
          <a:spcPts val="400"/>
        </a:spcBef>
        <a:buClr>
          <a:schemeClr val="accent4">
            <a:lumMod val="75000"/>
          </a:schemeClr>
        </a:buClr>
        <a:buSzPct val="75000"/>
        <a:buFont typeface="Wingdings 2" panose="05020102010507070707" pitchFamily="18" charset="2"/>
        <a:buChar char="P"/>
        <a:tabLst>
          <a:tab pos="1376363" algn="l"/>
        </a:tabLst>
        <a:defRPr kumimoji="0" sz="2000" kern="1200">
          <a:solidFill>
            <a:srgbClr val="194485"/>
          </a:solidFill>
          <a:latin typeface="Calibri" panose="020F0502020204030204" pitchFamily="34" charset="0"/>
          <a:ea typeface="+mn-ea"/>
          <a:cs typeface="+mn-cs"/>
        </a:defRPr>
      </a:lvl5pPr>
      <a:lvl6pPr marL="1712913" indent="-230188" algn="l" rtl="0" eaLnBrk="1" latinLnBrk="0" hangingPunct="1">
        <a:spcBef>
          <a:spcPct val="20000"/>
        </a:spcBef>
        <a:buClr>
          <a:schemeClr val="accent1"/>
        </a:buClr>
        <a:buFont typeface="Wingdings"/>
        <a:buChar char="§"/>
        <a:defRPr kumimoji="0" sz="1800" kern="1200" baseline="0">
          <a:solidFill>
            <a:srgbClr val="194485"/>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6" descr="Text_Slide.png">
            <a:extLst>
              <a:ext uri="{FF2B5EF4-FFF2-40B4-BE49-F238E27FC236}">
                <a16:creationId xmlns:a16="http://schemas.microsoft.com/office/drawing/2014/main" id="{0050D744-D33A-4DB0-9326-70223398D361}"/>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ate Placeholder 3">
            <a:extLst>
              <a:ext uri="{FF2B5EF4-FFF2-40B4-BE49-F238E27FC236}">
                <a16:creationId xmlns:a16="http://schemas.microsoft.com/office/drawing/2014/main" id="{05F9DB65-02B7-40F8-A2C1-9A2AF935433E}"/>
              </a:ext>
            </a:extLst>
          </p:cNvPr>
          <p:cNvSpPr>
            <a:spLocks noGrp="1"/>
          </p:cNvSpPr>
          <p:nvPr>
            <p:ph type="dt" sz="half" idx="2"/>
          </p:nvPr>
        </p:nvSpPr>
        <p:spPr>
          <a:xfrm>
            <a:off x="658813" y="6418263"/>
            <a:ext cx="1225550" cy="365125"/>
          </a:xfrm>
          <a:prstGeom prst="rect">
            <a:avLst/>
          </a:prstGeom>
        </p:spPr>
        <p:txBody>
          <a:bodyPr vert="horz" wrap="square" lIns="91440" tIns="45720" rIns="91440" bIns="45720" numCol="1" anchor="ctr" anchorCtr="0" compatLnSpc="1">
            <a:prstTxWarp prst="textNoShape">
              <a:avLst/>
            </a:prstTxWarp>
          </a:bodyPr>
          <a:lstStyle>
            <a:lvl1pPr algn="l" eaLnBrk="1" hangingPunct="1">
              <a:defRPr sz="800" b="0">
                <a:solidFill>
                  <a:srgbClr val="EEECE1"/>
                </a:solidFill>
                <a:latin typeface="+mn-lt"/>
                <a:ea typeface="+mn-ea"/>
                <a:cs typeface="Arial" pitchFamily="34" charset="0"/>
              </a:defRPr>
            </a:lvl1pPr>
          </a:lstStyle>
          <a:p>
            <a:pPr>
              <a:defRPr/>
            </a:pPr>
            <a:endParaRPr lang="en-US"/>
          </a:p>
        </p:txBody>
      </p:sp>
      <p:sp>
        <p:nvSpPr>
          <p:cNvPr id="608261" name="Rectangle 5">
            <a:extLst>
              <a:ext uri="{FF2B5EF4-FFF2-40B4-BE49-F238E27FC236}">
                <a16:creationId xmlns:a16="http://schemas.microsoft.com/office/drawing/2014/main" id="{B4B35E5D-93A4-4B35-9396-734B6725822C}"/>
              </a:ext>
            </a:extLst>
          </p:cNvPr>
          <p:cNvSpPr>
            <a:spLocks noGrp="1" noChangeArrowheads="1"/>
          </p:cNvSpPr>
          <p:nvPr>
            <p:ph type="ftr" sz="quarter" idx="3"/>
          </p:nvPr>
        </p:nvSpPr>
        <p:spPr bwMode="auto">
          <a:xfrm>
            <a:off x="1890713" y="6418263"/>
            <a:ext cx="2347912"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eaLnBrk="1" hangingPunct="1">
              <a:defRPr sz="800" b="0">
                <a:solidFill>
                  <a:schemeClr val="bg1"/>
                </a:solidFill>
                <a:latin typeface="+mn-lt"/>
                <a:ea typeface="+mn-ea"/>
                <a:cs typeface="+mn-cs"/>
              </a:defRPr>
            </a:lvl1pPr>
          </a:lstStyle>
          <a:p>
            <a:pPr>
              <a:defRPr/>
            </a:pPr>
            <a:endParaRPr lang="en-US"/>
          </a:p>
        </p:txBody>
      </p:sp>
      <p:sp>
        <p:nvSpPr>
          <p:cNvPr id="1029" name="Rectangle 6">
            <a:extLst>
              <a:ext uri="{FF2B5EF4-FFF2-40B4-BE49-F238E27FC236}">
                <a16:creationId xmlns:a16="http://schemas.microsoft.com/office/drawing/2014/main" id="{AC204BC3-15B4-4B5B-992E-8AC315899FF3}"/>
              </a:ext>
            </a:extLst>
          </p:cNvPr>
          <p:cNvSpPr>
            <a:spLocks noGrp="1" noChangeArrowheads="1"/>
          </p:cNvSpPr>
          <p:nvPr>
            <p:ph type="title"/>
          </p:nvPr>
        </p:nvSpPr>
        <p:spPr bwMode="auto">
          <a:xfrm>
            <a:off x="355600" y="274638"/>
            <a:ext cx="8229600"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title: 32 point</a:t>
            </a:r>
          </a:p>
        </p:txBody>
      </p:sp>
      <p:sp>
        <p:nvSpPr>
          <p:cNvPr id="1030" name="Rectangle 7">
            <a:extLst>
              <a:ext uri="{FF2B5EF4-FFF2-40B4-BE49-F238E27FC236}">
                <a16:creationId xmlns:a16="http://schemas.microsoft.com/office/drawing/2014/main" id="{BFF6DCB2-A5AA-42E3-8C51-1E91AF0549AC}"/>
              </a:ext>
            </a:extLst>
          </p:cNvPr>
          <p:cNvSpPr>
            <a:spLocks noGrp="1" noChangeArrowheads="1"/>
          </p:cNvSpPr>
          <p:nvPr>
            <p:ph type="body" idx="1"/>
          </p:nvPr>
        </p:nvSpPr>
        <p:spPr bwMode="auto">
          <a:xfrm>
            <a:off x="355600" y="114935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text: 28 point</a:t>
            </a:r>
          </a:p>
          <a:p>
            <a:pPr lvl="1"/>
            <a:r>
              <a:rPr lang="en-US" altLang="en-US"/>
              <a:t>First bullet: 28 point</a:t>
            </a:r>
          </a:p>
          <a:p>
            <a:pPr lvl="2"/>
            <a:r>
              <a:rPr lang="en-US" altLang="en-US"/>
              <a:t>Second bullet: 24 point</a:t>
            </a:r>
          </a:p>
          <a:p>
            <a:pPr lvl="3"/>
            <a:r>
              <a:rPr lang="en-US" altLang="en-US"/>
              <a:t>Third bullet: 20 point</a:t>
            </a:r>
          </a:p>
        </p:txBody>
      </p:sp>
      <p:sp>
        <p:nvSpPr>
          <p:cNvPr id="10" name="Slide Number Placeholder 5">
            <a:extLst>
              <a:ext uri="{FF2B5EF4-FFF2-40B4-BE49-F238E27FC236}">
                <a16:creationId xmlns:a16="http://schemas.microsoft.com/office/drawing/2014/main" id="{A0456A09-52D7-47AC-A7AB-1CB135F4EC55}"/>
              </a:ext>
            </a:extLst>
          </p:cNvPr>
          <p:cNvSpPr>
            <a:spLocks noGrp="1"/>
          </p:cNvSpPr>
          <p:nvPr>
            <p:ph type="sldNum" sz="quarter" idx="4"/>
          </p:nvPr>
        </p:nvSpPr>
        <p:spPr>
          <a:xfrm>
            <a:off x="163513" y="6418263"/>
            <a:ext cx="496887" cy="365125"/>
          </a:xfrm>
          <a:prstGeom prst="rect">
            <a:avLst/>
          </a:prstGeom>
        </p:spPr>
        <p:txBody>
          <a:bodyPr vert="horz" wrap="square" lIns="91440" tIns="45720" rIns="91440" bIns="45720" numCol="1" anchor="ctr" anchorCtr="0" compatLnSpc="1">
            <a:prstTxWarp prst="textNoShape">
              <a:avLst/>
            </a:prstTxWarp>
          </a:bodyPr>
          <a:lstStyle>
            <a:lvl1pPr algn="l" eaLnBrk="1" hangingPunct="1">
              <a:defRPr sz="1000">
                <a:solidFill>
                  <a:schemeClr val="bg2"/>
                </a:solidFill>
                <a:latin typeface="Arial" panose="020B0604020202020204" pitchFamily="34" charset="0"/>
                <a:cs typeface="Arial" panose="020B0604020202020204" pitchFamily="34" charset="0"/>
              </a:defRPr>
            </a:lvl1pPr>
          </a:lstStyle>
          <a:p>
            <a:pPr>
              <a:defRPr/>
            </a:pPr>
            <a:fld id="{11C7F06F-7AF8-4A5D-AB80-D91F91E402FA}" type="slidenum">
              <a:rPr lang="en-US" altLang="en-US"/>
              <a:pPr>
                <a:defRPr/>
              </a:pPr>
              <a:t>‹#›</a:t>
            </a:fld>
            <a:endParaRPr lang="en-US" altLang="en-US"/>
          </a:p>
        </p:txBody>
      </p:sp>
    </p:spTree>
    <p:extLst>
      <p:ext uri="{BB962C8B-B14F-4D97-AF65-F5344CB8AC3E}">
        <p14:creationId xmlns:p14="http://schemas.microsoft.com/office/powerpoint/2010/main" val="4117116657"/>
      </p:ext>
    </p:extLst>
  </p:cSld>
  <p:clrMap bg1="lt1" tx1="dk1" bg2="lt2" tx2="dk2" accent1="accent1" accent2="accent2" accent3="accent3" accent4="accent4" accent5="accent5" accent6="accent6" hlink="hlink" folHlink="folHlink"/>
  <p:sldLayoutIdLst>
    <p:sldLayoutId id="2147484221" r:id="rId1"/>
    <p:sldLayoutId id="2147484222" r:id="rId2"/>
    <p:sldLayoutId id="2147484223" r:id="rId3"/>
    <p:sldLayoutId id="2147484224" r:id="rId4"/>
    <p:sldLayoutId id="2147484225" r:id="rId5"/>
    <p:sldLayoutId id="2147484226" r:id="rId6"/>
    <p:sldLayoutId id="2147484227" r:id="rId7"/>
    <p:sldLayoutId id="2147484228" r:id="rId8"/>
    <p:sldLayoutId id="2147484229" r:id="rId9"/>
    <p:sldLayoutId id="2147484230" r:id="rId10"/>
    <p:sldLayoutId id="2147484231" r:id="rId11"/>
  </p:sldLayoutIdLst>
  <p:transition>
    <p:wipe dir="r"/>
  </p:transition>
  <p:hf hdr="0" ftr="0" dt="0"/>
  <p:txStyles>
    <p:titleStyle>
      <a:lvl1pPr algn="l" defTabSz="457200" rtl="0" eaLnBrk="0" fontAlgn="base" hangingPunct="0">
        <a:spcBef>
          <a:spcPct val="0"/>
        </a:spcBef>
        <a:spcAft>
          <a:spcPct val="0"/>
        </a:spcAft>
        <a:defRPr sz="3200">
          <a:solidFill>
            <a:srgbClr val="376092"/>
          </a:solidFill>
          <a:latin typeface="+mj-lt"/>
          <a:ea typeface="+mj-ea"/>
          <a:cs typeface="+mj-cs"/>
        </a:defRPr>
      </a:lvl1pPr>
      <a:lvl2pPr algn="l" defTabSz="457200" rtl="0" eaLnBrk="0" fontAlgn="base" hangingPunct="0">
        <a:spcBef>
          <a:spcPct val="0"/>
        </a:spcBef>
        <a:spcAft>
          <a:spcPct val="0"/>
        </a:spcAft>
        <a:defRPr sz="3200">
          <a:solidFill>
            <a:srgbClr val="376092"/>
          </a:solidFill>
          <a:latin typeface="Arial" pitchFamily="34" charset="0"/>
          <a:ea typeface="Geneva"/>
          <a:cs typeface="Geneva"/>
        </a:defRPr>
      </a:lvl2pPr>
      <a:lvl3pPr algn="l" defTabSz="457200" rtl="0" eaLnBrk="0" fontAlgn="base" hangingPunct="0">
        <a:spcBef>
          <a:spcPct val="0"/>
        </a:spcBef>
        <a:spcAft>
          <a:spcPct val="0"/>
        </a:spcAft>
        <a:defRPr sz="3200">
          <a:solidFill>
            <a:srgbClr val="376092"/>
          </a:solidFill>
          <a:latin typeface="Arial" pitchFamily="34" charset="0"/>
          <a:ea typeface="Geneva"/>
          <a:cs typeface="Geneva"/>
        </a:defRPr>
      </a:lvl3pPr>
      <a:lvl4pPr algn="l" defTabSz="457200" rtl="0" eaLnBrk="0" fontAlgn="base" hangingPunct="0">
        <a:spcBef>
          <a:spcPct val="0"/>
        </a:spcBef>
        <a:spcAft>
          <a:spcPct val="0"/>
        </a:spcAft>
        <a:defRPr sz="3200">
          <a:solidFill>
            <a:srgbClr val="376092"/>
          </a:solidFill>
          <a:latin typeface="Arial" pitchFamily="34" charset="0"/>
          <a:ea typeface="Geneva"/>
          <a:cs typeface="Geneva"/>
        </a:defRPr>
      </a:lvl4pPr>
      <a:lvl5pPr algn="l" defTabSz="457200" rtl="0" eaLnBrk="0" fontAlgn="base" hangingPunct="0">
        <a:spcBef>
          <a:spcPct val="0"/>
        </a:spcBef>
        <a:spcAft>
          <a:spcPct val="0"/>
        </a:spcAft>
        <a:defRPr sz="3200">
          <a:solidFill>
            <a:srgbClr val="376092"/>
          </a:solidFill>
          <a:latin typeface="Arial" pitchFamily="34" charset="0"/>
          <a:ea typeface="Geneva"/>
          <a:cs typeface="Geneva"/>
        </a:defRPr>
      </a:lvl5pPr>
      <a:lvl6pPr marL="457200" algn="l" defTabSz="457200" rtl="0" fontAlgn="base">
        <a:spcBef>
          <a:spcPct val="0"/>
        </a:spcBef>
        <a:spcAft>
          <a:spcPct val="0"/>
        </a:spcAft>
        <a:defRPr sz="3200">
          <a:solidFill>
            <a:srgbClr val="376092"/>
          </a:solidFill>
          <a:latin typeface="Arial" pitchFamily="34" charset="0"/>
          <a:ea typeface="Geneva"/>
          <a:cs typeface="Geneva"/>
        </a:defRPr>
      </a:lvl6pPr>
      <a:lvl7pPr marL="914400" algn="l" defTabSz="457200" rtl="0" fontAlgn="base">
        <a:spcBef>
          <a:spcPct val="0"/>
        </a:spcBef>
        <a:spcAft>
          <a:spcPct val="0"/>
        </a:spcAft>
        <a:defRPr sz="3200">
          <a:solidFill>
            <a:srgbClr val="376092"/>
          </a:solidFill>
          <a:latin typeface="Arial" pitchFamily="34" charset="0"/>
          <a:ea typeface="Geneva"/>
          <a:cs typeface="Geneva"/>
        </a:defRPr>
      </a:lvl7pPr>
      <a:lvl8pPr marL="1371600" algn="l" defTabSz="457200" rtl="0" fontAlgn="base">
        <a:spcBef>
          <a:spcPct val="0"/>
        </a:spcBef>
        <a:spcAft>
          <a:spcPct val="0"/>
        </a:spcAft>
        <a:defRPr sz="3200">
          <a:solidFill>
            <a:srgbClr val="376092"/>
          </a:solidFill>
          <a:latin typeface="Arial" pitchFamily="34" charset="0"/>
          <a:ea typeface="Geneva"/>
          <a:cs typeface="Geneva"/>
        </a:defRPr>
      </a:lvl8pPr>
      <a:lvl9pPr marL="1828800" algn="l" defTabSz="457200" rtl="0" fontAlgn="base">
        <a:spcBef>
          <a:spcPct val="0"/>
        </a:spcBef>
        <a:spcAft>
          <a:spcPct val="0"/>
        </a:spcAft>
        <a:defRPr sz="3200">
          <a:solidFill>
            <a:srgbClr val="376092"/>
          </a:solidFill>
          <a:latin typeface="Arial" pitchFamily="34" charset="0"/>
          <a:ea typeface="Geneva"/>
          <a:cs typeface="Geneva"/>
        </a:defRPr>
      </a:lvl9pPr>
    </p:titleStyle>
    <p:bodyStyle>
      <a:lvl1pPr marL="342900" indent="-342900" algn="l" defTabSz="457200" rtl="0" eaLnBrk="0" fontAlgn="base" hangingPunct="0">
        <a:spcBef>
          <a:spcPct val="40000"/>
        </a:spcBef>
        <a:spcAft>
          <a:spcPct val="0"/>
        </a:spcAft>
        <a:buFont typeface="Arial" panose="020B0604020202020204" pitchFamily="34" charset="0"/>
        <a:defRPr sz="2800">
          <a:solidFill>
            <a:srgbClr val="376092"/>
          </a:solidFill>
          <a:latin typeface="+mn-lt"/>
          <a:ea typeface="+mn-ea"/>
          <a:cs typeface="+mn-cs"/>
        </a:defRPr>
      </a:lvl1pPr>
      <a:lvl2pPr marL="285750" indent="-171450" algn="l" defTabSz="457200" rtl="0" eaLnBrk="0" fontAlgn="base" hangingPunct="0">
        <a:spcBef>
          <a:spcPct val="40000"/>
        </a:spcBef>
        <a:spcAft>
          <a:spcPct val="0"/>
        </a:spcAft>
        <a:buChar char="•"/>
        <a:defRPr sz="2800">
          <a:solidFill>
            <a:srgbClr val="376092"/>
          </a:solidFill>
          <a:latin typeface="+mn-lt"/>
          <a:ea typeface="+mn-ea"/>
          <a:cs typeface="+mn-cs"/>
        </a:defRPr>
      </a:lvl2pPr>
      <a:lvl3pPr marL="628650" indent="-228600" algn="l" defTabSz="457200" rtl="0" eaLnBrk="0" fontAlgn="base" hangingPunct="0">
        <a:spcBef>
          <a:spcPct val="40000"/>
        </a:spcBef>
        <a:spcAft>
          <a:spcPct val="0"/>
        </a:spcAft>
        <a:buFont typeface="Arial" panose="020B0604020202020204" pitchFamily="34" charset="0"/>
        <a:buChar char="–"/>
        <a:defRPr sz="2400">
          <a:solidFill>
            <a:srgbClr val="376092"/>
          </a:solidFill>
          <a:latin typeface="+mn-lt"/>
          <a:ea typeface="+mn-ea"/>
          <a:cs typeface="+mn-cs"/>
        </a:defRPr>
      </a:lvl3pPr>
      <a:lvl4pPr marL="914400" indent="-171450" algn="l" defTabSz="457200" rtl="0" eaLnBrk="0" fontAlgn="base" hangingPunct="0">
        <a:spcBef>
          <a:spcPct val="40000"/>
        </a:spcBef>
        <a:spcAft>
          <a:spcPct val="0"/>
        </a:spcAft>
        <a:buChar char="•"/>
        <a:defRPr sz="2000">
          <a:solidFill>
            <a:srgbClr val="376092"/>
          </a:solidFill>
          <a:latin typeface="+mn-lt"/>
          <a:ea typeface="+mn-ea"/>
          <a:cs typeface="+mn-cs"/>
        </a:defRPr>
      </a:lvl4pPr>
      <a:lvl5pPr marL="2057400" indent="-228600" algn="l" defTabSz="457200" rtl="0" eaLnBrk="0" fontAlgn="base" hangingPunct="0">
        <a:lnSpc>
          <a:spcPct val="70000"/>
        </a:lnSpc>
        <a:spcBef>
          <a:spcPct val="20000"/>
        </a:spcBef>
        <a:spcAft>
          <a:spcPct val="0"/>
        </a:spcAft>
        <a:buChar char="•"/>
        <a:defRPr sz="2000">
          <a:solidFill>
            <a:srgbClr val="376092"/>
          </a:solidFill>
          <a:latin typeface="+mn-lt"/>
          <a:ea typeface="+mn-ea"/>
          <a:cs typeface="+mn-cs"/>
        </a:defRPr>
      </a:lvl5pPr>
      <a:lvl6pPr marL="2514600" indent="-228600" algn="l" defTabSz="457200" rtl="0" fontAlgn="base">
        <a:lnSpc>
          <a:spcPct val="70000"/>
        </a:lnSpc>
        <a:spcBef>
          <a:spcPct val="20000"/>
        </a:spcBef>
        <a:spcAft>
          <a:spcPct val="0"/>
        </a:spcAft>
        <a:buChar char="•"/>
        <a:defRPr sz="2000">
          <a:solidFill>
            <a:srgbClr val="376092"/>
          </a:solidFill>
          <a:latin typeface="+mn-lt"/>
          <a:ea typeface="+mn-ea"/>
          <a:cs typeface="+mn-cs"/>
        </a:defRPr>
      </a:lvl6pPr>
      <a:lvl7pPr marL="2971800" indent="-228600" algn="l" defTabSz="457200" rtl="0" fontAlgn="base">
        <a:lnSpc>
          <a:spcPct val="70000"/>
        </a:lnSpc>
        <a:spcBef>
          <a:spcPct val="20000"/>
        </a:spcBef>
        <a:spcAft>
          <a:spcPct val="0"/>
        </a:spcAft>
        <a:buChar char="•"/>
        <a:defRPr sz="2000">
          <a:solidFill>
            <a:srgbClr val="376092"/>
          </a:solidFill>
          <a:latin typeface="+mn-lt"/>
          <a:ea typeface="+mn-ea"/>
          <a:cs typeface="+mn-cs"/>
        </a:defRPr>
      </a:lvl7pPr>
      <a:lvl8pPr marL="3429000" indent="-228600" algn="l" defTabSz="457200" rtl="0" fontAlgn="base">
        <a:lnSpc>
          <a:spcPct val="70000"/>
        </a:lnSpc>
        <a:spcBef>
          <a:spcPct val="20000"/>
        </a:spcBef>
        <a:spcAft>
          <a:spcPct val="0"/>
        </a:spcAft>
        <a:buChar char="•"/>
        <a:defRPr sz="2000">
          <a:solidFill>
            <a:srgbClr val="376092"/>
          </a:solidFill>
          <a:latin typeface="+mn-lt"/>
          <a:ea typeface="+mn-ea"/>
          <a:cs typeface="+mn-cs"/>
        </a:defRPr>
      </a:lvl8pPr>
      <a:lvl9pPr marL="3886200" indent="-228600" algn="l" defTabSz="457200" rtl="0" fontAlgn="base">
        <a:lnSpc>
          <a:spcPct val="70000"/>
        </a:lnSpc>
        <a:spcBef>
          <a:spcPct val="20000"/>
        </a:spcBef>
        <a:spcAft>
          <a:spcPct val="0"/>
        </a:spcAft>
        <a:buChar char="•"/>
        <a:defRPr sz="2000">
          <a:solidFill>
            <a:srgbClr val="37609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6" descr="Text_Slide.png">
            <a:extLst>
              <a:ext uri="{FF2B5EF4-FFF2-40B4-BE49-F238E27FC236}">
                <a16:creationId xmlns:a16="http://schemas.microsoft.com/office/drawing/2014/main" id="{87B1C135-53C3-4BCF-BFD2-8EABD9CD2FB2}"/>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ate Placeholder 3">
            <a:extLst>
              <a:ext uri="{FF2B5EF4-FFF2-40B4-BE49-F238E27FC236}">
                <a16:creationId xmlns:a16="http://schemas.microsoft.com/office/drawing/2014/main" id="{71912F78-8FEB-4459-BFD4-60A2D5B69370}"/>
              </a:ext>
            </a:extLst>
          </p:cNvPr>
          <p:cNvSpPr>
            <a:spLocks noGrp="1"/>
          </p:cNvSpPr>
          <p:nvPr>
            <p:ph type="dt" sz="half" idx="2"/>
          </p:nvPr>
        </p:nvSpPr>
        <p:spPr>
          <a:xfrm>
            <a:off x="658813" y="6418263"/>
            <a:ext cx="1225550" cy="365125"/>
          </a:xfrm>
          <a:prstGeom prst="rect">
            <a:avLst/>
          </a:prstGeom>
        </p:spPr>
        <p:txBody>
          <a:bodyPr vert="horz" wrap="square" lIns="91440" tIns="45720" rIns="91440" bIns="45720" numCol="1" anchor="ctr" anchorCtr="0" compatLnSpc="1">
            <a:prstTxWarp prst="textNoShape">
              <a:avLst/>
            </a:prstTxWarp>
          </a:bodyPr>
          <a:lstStyle>
            <a:lvl1pPr algn="l" eaLnBrk="1" hangingPunct="1">
              <a:defRPr sz="800" b="0">
                <a:solidFill>
                  <a:srgbClr val="EEECE1"/>
                </a:solidFill>
                <a:latin typeface="+mn-lt"/>
                <a:ea typeface="+mn-ea"/>
                <a:cs typeface="Arial" pitchFamily="34" charset="0"/>
              </a:defRPr>
            </a:lvl1pPr>
          </a:lstStyle>
          <a:p>
            <a:pPr>
              <a:defRPr/>
            </a:pPr>
            <a:endParaRPr lang="en-US"/>
          </a:p>
        </p:txBody>
      </p:sp>
      <p:sp>
        <p:nvSpPr>
          <p:cNvPr id="672772" name="Rectangle 4">
            <a:extLst>
              <a:ext uri="{FF2B5EF4-FFF2-40B4-BE49-F238E27FC236}">
                <a16:creationId xmlns:a16="http://schemas.microsoft.com/office/drawing/2014/main" id="{EADB8FD7-F22F-4F5D-94E8-D4636C81A18E}"/>
              </a:ext>
            </a:extLst>
          </p:cNvPr>
          <p:cNvSpPr>
            <a:spLocks noGrp="1" noChangeArrowheads="1"/>
          </p:cNvSpPr>
          <p:nvPr>
            <p:ph type="ftr" sz="quarter" idx="3"/>
          </p:nvPr>
        </p:nvSpPr>
        <p:spPr bwMode="auto">
          <a:xfrm>
            <a:off x="1890713" y="6418263"/>
            <a:ext cx="2347912"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eaLnBrk="1" hangingPunct="1">
              <a:defRPr sz="800" b="0">
                <a:solidFill>
                  <a:schemeClr val="bg1"/>
                </a:solidFill>
                <a:latin typeface="+mn-lt"/>
                <a:ea typeface="+mn-ea"/>
                <a:cs typeface="+mn-cs"/>
              </a:defRPr>
            </a:lvl1pPr>
          </a:lstStyle>
          <a:p>
            <a:pPr>
              <a:defRPr/>
            </a:pPr>
            <a:endParaRPr lang="en-US"/>
          </a:p>
        </p:txBody>
      </p:sp>
      <p:sp>
        <p:nvSpPr>
          <p:cNvPr id="2053" name="Rectangle 5">
            <a:extLst>
              <a:ext uri="{FF2B5EF4-FFF2-40B4-BE49-F238E27FC236}">
                <a16:creationId xmlns:a16="http://schemas.microsoft.com/office/drawing/2014/main" id="{AD64EF82-A550-4A70-BDF4-C035308BD898}"/>
              </a:ext>
            </a:extLst>
          </p:cNvPr>
          <p:cNvSpPr>
            <a:spLocks noGrp="1" noChangeArrowheads="1"/>
          </p:cNvSpPr>
          <p:nvPr>
            <p:ph type="title"/>
          </p:nvPr>
        </p:nvSpPr>
        <p:spPr bwMode="auto">
          <a:xfrm>
            <a:off x="355600" y="274638"/>
            <a:ext cx="8229600"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title: 32 point</a:t>
            </a:r>
          </a:p>
        </p:txBody>
      </p:sp>
      <p:sp>
        <p:nvSpPr>
          <p:cNvPr id="2054" name="Rectangle 6">
            <a:extLst>
              <a:ext uri="{FF2B5EF4-FFF2-40B4-BE49-F238E27FC236}">
                <a16:creationId xmlns:a16="http://schemas.microsoft.com/office/drawing/2014/main" id="{2508E215-E630-4EF9-9890-828D42EA67FE}"/>
              </a:ext>
            </a:extLst>
          </p:cNvPr>
          <p:cNvSpPr>
            <a:spLocks noGrp="1" noChangeArrowheads="1"/>
          </p:cNvSpPr>
          <p:nvPr>
            <p:ph type="body" idx="1"/>
          </p:nvPr>
        </p:nvSpPr>
        <p:spPr bwMode="auto">
          <a:xfrm>
            <a:off x="355600" y="114935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text: 28 point</a:t>
            </a:r>
          </a:p>
          <a:p>
            <a:pPr lvl="1"/>
            <a:r>
              <a:rPr lang="en-US" altLang="en-US"/>
              <a:t>First bullet: 28 point</a:t>
            </a:r>
          </a:p>
          <a:p>
            <a:pPr lvl="2"/>
            <a:r>
              <a:rPr lang="en-US" altLang="en-US"/>
              <a:t>Second bullet: 24 point</a:t>
            </a:r>
          </a:p>
          <a:p>
            <a:pPr lvl="3"/>
            <a:r>
              <a:rPr lang="en-US" altLang="en-US"/>
              <a:t>Third bullet: 20 point</a:t>
            </a:r>
          </a:p>
        </p:txBody>
      </p:sp>
      <p:sp>
        <p:nvSpPr>
          <p:cNvPr id="10" name="Slide Number Placeholder 5">
            <a:extLst>
              <a:ext uri="{FF2B5EF4-FFF2-40B4-BE49-F238E27FC236}">
                <a16:creationId xmlns:a16="http://schemas.microsoft.com/office/drawing/2014/main" id="{DACB2B73-8358-49A4-83DA-AB66D963477A}"/>
              </a:ext>
            </a:extLst>
          </p:cNvPr>
          <p:cNvSpPr>
            <a:spLocks noGrp="1"/>
          </p:cNvSpPr>
          <p:nvPr>
            <p:ph type="sldNum" sz="quarter" idx="4"/>
          </p:nvPr>
        </p:nvSpPr>
        <p:spPr>
          <a:xfrm>
            <a:off x="163513" y="6418263"/>
            <a:ext cx="496887" cy="365125"/>
          </a:xfrm>
          <a:prstGeom prst="rect">
            <a:avLst/>
          </a:prstGeom>
        </p:spPr>
        <p:txBody>
          <a:bodyPr vert="horz" wrap="square" lIns="91440" tIns="45720" rIns="91440" bIns="45720" numCol="1" anchor="ctr" anchorCtr="0" compatLnSpc="1">
            <a:prstTxWarp prst="textNoShape">
              <a:avLst/>
            </a:prstTxWarp>
          </a:bodyPr>
          <a:lstStyle>
            <a:lvl1pPr algn="l" eaLnBrk="1" hangingPunct="1">
              <a:defRPr sz="1000">
                <a:solidFill>
                  <a:schemeClr val="bg2"/>
                </a:solidFill>
                <a:latin typeface="Arial" panose="020B0604020202020204" pitchFamily="34" charset="0"/>
                <a:cs typeface="Arial" panose="020B0604020202020204" pitchFamily="34" charset="0"/>
              </a:defRPr>
            </a:lvl1pPr>
          </a:lstStyle>
          <a:p>
            <a:pPr>
              <a:defRPr/>
            </a:pPr>
            <a:fld id="{F16E3E6A-7BDA-4B97-80E6-DD520C925289}" type="slidenum">
              <a:rPr lang="en-US" altLang="en-US"/>
              <a:pPr>
                <a:defRPr/>
              </a:pPr>
              <a:t>‹#›</a:t>
            </a:fld>
            <a:endParaRPr lang="en-US" altLang="en-US"/>
          </a:p>
        </p:txBody>
      </p:sp>
    </p:spTree>
    <p:extLst>
      <p:ext uri="{BB962C8B-B14F-4D97-AF65-F5344CB8AC3E}">
        <p14:creationId xmlns:p14="http://schemas.microsoft.com/office/powerpoint/2010/main" val="2323479120"/>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 id="2147484245" r:id="rId13"/>
  </p:sldLayoutIdLst>
  <p:transition>
    <p:wipe dir="r"/>
  </p:transition>
  <p:hf hdr="0" ftr="0" dt="0"/>
  <p:txStyles>
    <p:titleStyle>
      <a:lvl1pPr algn="l" defTabSz="457200" rtl="0" eaLnBrk="0" fontAlgn="base" hangingPunct="0">
        <a:spcBef>
          <a:spcPct val="0"/>
        </a:spcBef>
        <a:spcAft>
          <a:spcPct val="0"/>
        </a:spcAft>
        <a:defRPr sz="2000">
          <a:solidFill>
            <a:srgbClr val="376092"/>
          </a:solidFill>
          <a:latin typeface="+mj-lt"/>
          <a:ea typeface="+mj-ea"/>
          <a:cs typeface="+mj-cs"/>
        </a:defRPr>
      </a:lvl1pPr>
      <a:lvl2pPr algn="l" defTabSz="457200" rtl="0" eaLnBrk="0" fontAlgn="base" hangingPunct="0">
        <a:spcBef>
          <a:spcPct val="0"/>
        </a:spcBef>
        <a:spcAft>
          <a:spcPct val="0"/>
        </a:spcAft>
        <a:defRPr sz="2000">
          <a:solidFill>
            <a:srgbClr val="376092"/>
          </a:solidFill>
          <a:latin typeface="Arial" pitchFamily="34" charset="0"/>
          <a:ea typeface="Geneva"/>
          <a:cs typeface="Geneva"/>
        </a:defRPr>
      </a:lvl2pPr>
      <a:lvl3pPr algn="l" defTabSz="457200" rtl="0" eaLnBrk="0" fontAlgn="base" hangingPunct="0">
        <a:spcBef>
          <a:spcPct val="0"/>
        </a:spcBef>
        <a:spcAft>
          <a:spcPct val="0"/>
        </a:spcAft>
        <a:defRPr sz="2000">
          <a:solidFill>
            <a:srgbClr val="376092"/>
          </a:solidFill>
          <a:latin typeface="Arial" pitchFamily="34" charset="0"/>
          <a:ea typeface="Geneva"/>
          <a:cs typeface="Geneva"/>
        </a:defRPr>
      </a:lvl3pPr>
      <a:lvl4pPr algn="l" defTabSz="457200" rtl="0" eaLnBrk="0" fontAlgn="base" hangingPunct="0">
        <a:spcBef>
          <a:spcPct val="0"/>
        </a:spcBef>
        <a:spcAft>
          <a:spcPct val="0"/>
        </a:spcAft>
        <a:defRPr sz="2000">
          <a:solidFill>
            <a:srgbClr val="376092"/>
          </a:solidFill>
          <a:latin typeface="Arial" pitchFamily="34" charset="0"/>
          <a:ea typeface="Geneva"/>
          <a:cs typeface="Geneva"/>
        </a:defRPr>
      </a:lvl4pPr>
      <a:lvl5pPr algn="l" defTabSz="457200" rtl="0" eaLnBrk="0" fontAlgn="base" hangingPunct="0">
        <a:spcBef>
          <a:spcPct val="0"/>
        </a:spcBef>
        <a:spcAft>
          <a:spcPct val="0"/>
        </a:spcAft>
        <a:defRPr sz="2000">
          <a:solidFill>
            <a:srgbClr val="376092"/>
          </a:solidFill>
          <a:latin typeface="Arial" pitchFamily="34" charset="0"/>
          <a:ea typeface="Geneva"/>
          <a:cs typeface="Geneva"/>
        </a:defRPr>
      </a:lvl5pPr>
      <a:lvl6pPr marL="457200" algn="l" defTabSz="457200" rtl="0" fontAlgn="base">
        <a:spcBef>
          <a:spcPct val="0"/>
        </a:spcBef>
        <a:spcAft>
          <a:spcPct val="0"/>
        </a:spcAft>
        <a:defRPr sz="2000">
          <a:solidFill>
            <a:srgbClr val="376092"/>
          </a:solidFill>
          <a:latin typeface="Arial" pitchFamily="34" charset="0"/>
          <a:ea typeface="Geneva"/>
          <a:cs typeface="Geneva"/>
        </a:defRPr>
      </a:lvl6pPr>
      <a:lvl7pPr marL="914400" algn="l" defTabSz="457200" rtl="0" fontAlgn="base">
        <a:spcBef>
          <a:spcPct val="0"/>
        </a:spcBef>
        <a:spcAft>
          <a:spcPct val="0"/>
        </a:spcAft>
        <a:defRPr sz="2000">
          <a:solidFill>
            <a:srgbClr val="376092"/>
          </a:solidFill>
          <a:latin typeface="Arial" pitchFamily="34" charset="0"/>
          <a:ea typeface="Geneva"/>
          <a:cs typeface="Geneva"/>
        </a:defRPr>
      </a:lvl7pPr>
      <a:lvl8pPr marL="1371600" algn="l" defTabSz="457200" rtl="0" fontAlgn="base">
        <a:spcBef>
          <a:spcPct val="0"/>
        </a:spcBef>
        <a:spcAft>
          <a:spcPct val="0"/>
        </a:spcAft>
        <a:defRPr sz="2000">
          <a:solidFill>
            <a:srgbClr val="376092"/>
          </a:solidFill>
          <a:latin typeface="Arial" pitchFamily="34" charset="0"/>
          <a:ea typeface="Geneva"/>
          <a:cs typeface="Geneva"/>
        </a:defRPr>
      </a:lvl8pPr>
      <a:lvl9pPr marL="1828800" algn="l" defTabSz="457200" rtl="0" fontAlgn="base">
        <a:spcBef>
          <a:spcPct val="0"/>
        </a:spcBef>
        <a:spcAft>
          <a:spcPct val="0"/>
        </a:spcAft>
        <a:defRPr sz="2000">
          <a:solidFill>
            <a:srgbClr val="376092"/>
          </a:solidFill>
          <a:latin typeface="Arial" pitchFamily="34" charset="0"/>
          <a:ea typeface="Geneva"/>
          <a:cs typeface="Geneva"/>
        </a:defRPr>
      </a:lvl9pPr>
    </p:titleStyle>
    <p:bodyStyle>
      <a:lvl1pPr marL="342900" indent="-342900" algn="l" defTabSz="457200" rtl="0" eaLnBrk="0" fontAlgn="base" hangingPunct="0">
        <a:spcBef>
          <a:spcPct val="0"/>
        </a:spcBef>
        <a:spcAft>
          <a:spcPct val="0"/>
        </a:spcAft>
        <a:buFont typeface="Arial" panose="020B0604020202020204" pitchFamily="34" charset="0"/>
        <a:defRPr sz="1600">
          <a:solidFill>
            <a:srgbClr val="376092"/>
          </a:solidFill>
          <a:latin typeface="+mn-lt"/>
          <a:ea typeface="+mn-ea"/>
          <a:cs typeface="+mn-cs"/>
        </a:defRPr>
      </a:lvl1pPr>
      <a:lvl2pPr marL="285750" indent="-171450" algn="l" defTabSz="457200" rtl="0" eaLnBrk="0" fontAlgn="base" hangingPunct="0">
        <a:spcBef>
          <a:spcPct val="0"/>
        </a:spcBef>
        <a:spcAft>
          <a:spcPct val="0"/>
        </a:spcAft>
        <a:buChar char="•"/>
        <a:defRPr sz="1600">
          <a:solidFill>
            <a:srgbClr val="376092"/>
          </a:solidFill>
          <a:latin typeface="+mn-lt"/>
          <a:ea typeface="+mn-ea"/>
          <a:cs typeface="+mn-cs"/>
        </a:defRPr>
      </a:lvl2pPr>
      <a:lvl3pPr marL="628650" indent="-228600" algn="l" defTabSz="457200" rtl="0" eaLnBrk="0" fontAlgn="base" hangingPunct="0">
        <a:spcBef>
          <a:spcPct val="0"/>
        </a:spcBef>
        <a:spcAft>
          <a:spcPct val="0"/>
        </a:spcAft>
        <a:buFont typeface="Arial" panose="020B0604020202020204" pitchFamily="34" charset="0"/>
        <a:buChar char="–"/>
        <a:defRPr sz="1400">
          <a:solidFill>
            <a:srgbClr val="376092"/>
          </a:solidFill>
          <a:latin typeface="+mn-lt"/>
          <a:ea typeface="+mn-ea"/>
          <a:cs typeface="+mn-cs"/>
        </a:defRPr>
      </a:lvl3pPr>
      <a:lvl4pPr marL="914400" indent="-171450" algn="l" defTabSz="457200" rtl="0" eaLnBrk="0" fontAlgn="base" hangingPunct="0">
        <a:spcBef>
          <a:spcPct val="0"/>
        </a:spcBef>
        <a:spcAft>
          <a:spcPct val="0"/>
        </a:spcAft>
        <a:buChar char="•"/>
        <a:defRPr sz="1200">
          <a:solidFill>
            <a:srgbClr val="376092"/>
          </a:solidFill>
          <a:latin typeface="+mn-lt"/>
          <a:ea typeface="+mn-ea"/>
          <a:cs typeface="+mn-cs"/>
        </a:defRPr>
      </a:lvl4pPr>
      <a:lvl5pPr marL="2057400" indent="-228600" algn="l" defTabSz="457200" rtl="0" eaLnBrk="0" fontAlgn="base" hangingPunct="0">
        <a:lnSpc>
          <a:spcPct val="70000"/>
        </a:lnSpc>
        <a:spcBef>
          <a:spcPct val="20000"/>
        </a:spcBef>
        <a:spcAft>
          <a:spcPct val="0"/>
        </a:spcAft>
        <a:buChar char="•"/>
        <a:defRPr sz="2000">
          <a:solidFill>
            <a:srgbClr val="376092"/>
          </a:solidFill>
          <a:latin typeface="+mn-lt"/>
          <a:ea typeface="+mn-ea"/>
          <a:cs typeface="+mn-cs"/>
        </a:defRPr>
      </a:lvl5pPr>
      <a:lvl6pPr marL="2514600" indent="-228600" algn="l" defTabSz="457200" rtl="0" fontAlgn="base">
        <a:lnSpc>
          <a:spcPct val="70000"/>
        </a:lnSpc>
        <a:spcBef>
          <a:spcPct val="20000"/>
        </a:spcBef>
        <a:spcAft>
          <a:spcPct val="0"/>
        </a:spcAft>
        <a:buChar char="•"/>
        <a:defRPr sz="2000">
          <a:solidFill>
            <a:srgbClr val="376092"/>
          </a:solidFill>
          <a:latin typeface="+mn-lt"/>
          <a:ea typeface="+mn-ea"/>
          <a:cs typeface="+mn-cs"/>
        </a:defRPr>
      </a:lvl6pPr>
      <a:lvl7pPr marL="2971800" indent="-228600" algn="l" defTabSz="457200" rtl="0" fontAlgn="base">
        <a:lnSpc>
          <a:spcPct val="70000"/>
        </a:lnSpc>
        <a:spcBef>
          <a:spcPct val="20000"/>
        </a:spcBef>
        <a:spcAft>
          <a:spcPct val="0"/>
        </a:spcAft>
        <a:buChar char="•"/>
        <a:defRPr sz="2000">
          <a:solidFill>
            <a:srgbClr val="376092"/>
          </a:solidFill>
          <a:latin typeface="+mn-lt"/>
          <a:ea typeface="+mn-ea"/>
          <a:cs typeface="+mn-cs"/>
        </a:defRPr>
      </a:lvl7pPr>
      <a:lvl8pPr marL="3429000" indent="-228600" algn="l" defTabSz="457200" rtl="0" fontAlgn="base">
        <a:lnSpc>
          <a:spcPct val="70000"/>
        </a:lnSpc>
        <a:spcBef>
          <a:spcPct val="20000"/>
        </a:spcBef>
        <a:spcAft>
          <a:spcPct val="0"/>
        </a:spcAft>
        <a:buChar char="•"/>
        <a:defRPr sz="2000">
          <a:solidFill>
            <a:srgbClr val="376092"/>
          </a:solidFill>
          <a:latin typeface="+mn-lt"/>
          <a:ea typeface="+mn-ea"/>
          <a:cs typeface="+mn-cs"/>
        </a:defRPr>
      </a:lvl8pPr>
      <a:lvl9pPr marL="3886200" indent="-228600" algn="l" defTabSz="457200" rtl="0" fontAlgn="base">
        <a:lnSpc>
          <a:spcPct val="70000"/>
        </a:lnSpc>
        <a:spcBef>
          <a:spcPct val="20000"/>
        </a:spcBef>
        <a:spcAft>
          <a:spcPct val="0"/>
        </a:spcAft>
        <a:buChar char="•"/>
        <a:defRPr sz="2000">
          <a:solidFill>
            <a:srgbClr val="37609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15" name="Title Placeholder 14"/>
          <p:cNvSpPr>
            <a:spLocks noGrp="1"/>
          </p:cNvSpPr>
          <p:nvPr>
            <p:ph type="title"/>
          </p:nvPr>
        </p:nvSpPr>
        <p:spPr>
          <a:xfrm>
            <a:off x="250420" y="185646"/>
            <a:ext cx="8633028" cy="836330"/>
          </a:xfrm>
          <a:prstGeom prst="rect">
            <a:avLst/>
          </a:prstGeom>
        </p:spPr>
        <p:txBody>
          <a:bodyPr vert="horz" lIns="91440" tIns="0" rIns="0" bIns="0" rtlCol="0" anchor="b" anchorCtr="0">
            <a:noAutofit/>
          </a:bodyPr>
          <a:lstStyle/>
          <a:p>
            <a:r>
              <a:rPr lang="en-US" dirty="0"/>
              <a:t>Click to edit Master title style</a:t>
            </a:r>
          </a:p>
        </p:txBody>
      </p:sp>
      <p:sp>
        <p:nvSpPr>
          <p:cNvPr id="16" name="Text Placeholder 15"/>
          <p:cNvSpPr>
            <a:spLocks noGrp="1"/>
          </p:cNvSpPr>
          <p:nvPr>
            <p:ph type="body" idx="1"/>
          </p:nvPr>
        </p:nvSpPr>
        <p:spPr>
          <a:xfrm>
            <a:off x="250420" y="1596707"/>
            <a:ext cx="8633028" cy="432511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9"/>
          <a:stretch>
            <a:fillRect/>
          </a:stretch>
        </p:blipFill>
        <p:spPr>
          <a:xfrm>
            <a:off x="7309249" y="6368578"/>
            <a:ext cx="1605199" cy="297553"/>
          </a:xfrm>
          <a:prstGeom prst="rect">
            <a:avLst/>
          </a:prstGeom>
        </p:spPr>
      </p:pic>
      <p:sp>
        <p:nvSpPr>
          <p:cNvPr id="6" name="TextBox 5"/>
          <p:cNvSpPr txBox="1"/>
          <p:nvPr userDrawn="1"/>
        </p:nvSpPr>
        <p:spPr>
          <a:xfrm>
            <a:off x="5365376" y="34865"/>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ext uri="{BB962C8B-B14F-4D97-AF65-F5344CB8AC3E}">
        <p14:creationId xmlns:p14="http://schemas.microsoft.com/office/powerpoint/2010/main" val="707769164"/>
      </p:ext>
    </p:extLst>
  </p:cSld>
  <p:clrMap bg1="dk1" tx1="lt1" bg2="dk2" tx2="lt2" accent1="accent1" accent2="accent2" accent3="accent3" accent4="accent4" accent5="accent5" accent6="accent6" hlink="hlink" folHlink="folHlink"/>
  <p:sldLayoutIdLst>
    <p:sldLayoutId id="2147484247" r:id="rId1"/>
    <p:sldLayoutId id="2147484248" r:id="rId2"/>
    <p:sldLayoutId id="2147484249" r:id="rId3"/>
    <p:sldLayoutId id="2147484250" r:id="rId4"/>
    <p:sldLayoutId id="2147484251" r:id="rId5"/>
    <p:sldLayoutId id="2147484252" r:id="rId6"/>
    <p:sldLayoutId id="2147484253" r:id="rId7"/>
    <p:sldLayoutId id="2147484254" r:id="rId8"/>
    <p:sldLayoutId id="2147484255" r:id="rId9"/>
    <p:sldLayoutId id="2147484256" r:id="rId10"/>
    <p:sldLayoutId id="2147484257" r:id="rId11"/>
    <p:sldLayoutId id="2147484258" r:id="rId12"/>
    <p:sldLayoutId id="2147484259" r:id="rId13"/>
    <p:sldLayoutId id="2147484260" r:id="rId14"/>
    <p:sldLayoutId id="2147484261" r:id="rId15"/>
    <p:sldLayoutId id="2147484262" r:id="rId16"/>
    <p:sldLayoutId id="2147484263" r:id="rId17"/>
    <p:sldLayoutId id="2147484264" r:id="rId18"/>
    <p:sldLayoutId id="2147484265" r:id="rId19"/>
    <p:sldLayoutId id="2147484266" r:id="rId20"/>
    <p:sldLayoutId id="2147484267" r:id="rId21"/>
    <p:sldLayoutId id="2147484268" r:id="rId22"/>
    <p:sldLayoutId id="2147484269" r:id="rId23"/>
    <p:sldLayoutId id="2147484270" r:id="rId24"/>
    <p:sldLayoutId id="2147484271" r:id="rId25"/>
    <p:sldLayoutId id="2147484272" r:id="rId26"/>
    <p:sldLayoutId id="2147484273" r:id="rId27"/>
    <p:sldLayoutId id="2147484274" r:id="rId28"/>
    <p:sldLayoutId id="2147484276" r:id="rId29"/>
    <p:sldLayoutId id="2147484279" r:id="rId30"/>
    <p:sldLayoutId id="2147484280" r:id="rId31"/>
    <p:sldLayoutId id="2147484283" r:id="rId32"/>
    <p:sldLayoutId id="2147484285" r:id="rId33"/>
    <p:sldLayoutId id="2147484286" r:id="rId34"/>
    <p:sldLayoutId id="2147484288" r:id="rId35"/>
    <p:sldLayoutId id="2147484289" r:id="rId36"/>
    <p:sldLayoutId id="2147484291"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2100" b="1" kern="1200" baseline="0">
          <a:solidFill>
            <a:schemeClr val="tx1"/>
          </a:solidFill>
          <a:latin typeface="+mj-lt"/>
          <a:ea typeface="+mj-ea"/>
          <a:cs typeface="+mj-cs"/>
        </a:defRPr>
      </a:lvl1pPr>
    </p:titleStyle>
    <p:bodyStyle>
      <a:lvl1pPr marL="134541" marR="0" indent="-134541" algn="l" defTabSz="685800" rtl="0" eaLnBrk="1" fontAlgn="auto" latinLnBrk="0" hangingPunct="1">
        <a:lnSpc>
          <a:spcPct val="110000"/>
        </a:lnSpc>
        <a:spcBef>
          <a:spcPts val="750"/>
        </a:spcBef>
        <a:spcAft>
          <a:spcPts val="0"/>
        </a:spcAft>
        <a:buClr>
          <a:schemeClr val="tx1"/>
        </a:buClr>
        <a:buSzPct val="120000"/>
        <a:buFont typeface="Wingdings" charset="2"/>
        <a:buChar char="§"/>
        <a:tabLst/>
        <a:defRPr sz="1500" kern="1200">
          <a:solidFill>
            <a:schemeClr val="tx1"/>
          </a:solidFill>
          <a:latin typeface="+mn-lt"/>
          <a:ea typeface="+mn-ea"/>
          <a:cs typeface="+mn-cs"/>
        </a:defRPr>
      </a:lvl1pPr>
      <a:lvl2pPr marL="481013" marR="0" indent="-138113" algn="l" defTabSz="685800" rtl="0" eaLnBrk="1" fontAlgn="auto" latinLnBrk="0" hangingPunct="1">
        <a:lnSpc>
          <a:spcPct val="110000"/>
        </a:lnSpc>
        <a:spcBef>
          <a:spcPts val="375"/>
        </a:spcBef>
        <a:spcAft>
          <a:spcPts val="0"/>
        </a:spcAft>
        <a:buClr>
          <a:schemeClr val="tx1"/>
        </a:buClr>
        <a:buSzPct val="115000"/>
        <a:buFont typeface="Arial"/>
        <a:buChar char="•"/>
        <a:tabLst/>
        <a:defRPr sz="1500" kern="1200">
          <a:solidFill>
            <a:schemeClr val="tx1"/>
          </a:solidFill>
          <a:latin typeface="+mn-lt"/>
          <a:ea typeface="+mn-ea"/>
          <a:cs typeface="+mn-cs"/>
        </a:defRPr>
      </a:lvl2pPr>
      <a:lvl3pPr marL="778669" marR="0" indent="-92869" algn="l" defTabSz="685800" rtl="0" eaLnBrk="1" fontAlgn="auto" latinLnBrk="0" hangingPunct="1">
        <a:lnSpc>
          <a:spcPct val="110000"/>
        </a:lnSpc>
        <a:spcBef>
          <a:spcPts val="375"/>
        </a:spcBef>
        <a:spcAft>
          <a:spcPts val="0"/>
        </a:spcAft>
        <a:buClr>
          <a:schemeClr val="tx1"/>
        </a:buClr>
        <a:buSzPct val="115000"/>
        <a:buFont typeface="Arial"/>
        <a:buChar char="•"/>
        <a:tabLst/>
        <a:defRPr sz="1350" kern="1200">
          <a:solidFill>
            <a:schemeClr val="tx1"/>
          </a:solidFill>
          <a:latin typeface="+mn-lt"/>
          <a:ea typeface="+mn-ea"/>
          <a:cs typeface="+mn-cs"/>
        </a:defRPr>
      </a:lvl3pPr>
      <a:lvl4pPr marL="1115616" marR="0" indent="-86916" algn="l" defTabSz="685800" rtl="0" eaLnBrk="1" fontAlgn="auto" latinLnBrk="0" hangingPunct="1">
        <a:lnSpc>
          <a:spcPct val="110000"/>
        </a:lnSpc>
        <a:spcBef>
          <a:spcPts val="375"/>
        </a:spcBef>
        <a:spcAft>
          <a:spcPts val="0"/>
        </a:spcAft>
        <a:buClr>
          <a:schemeClr val="tx1"/>
        </a:buClr>
        <a:buSzTx/>
        <a:buFont typeface="Arial"/>
        <a:buChar char="•"/>
        <a:tabLst/>
        <a:defRPr sz="1350" kern="1200">
          <a:solidFill>
            <a:schemeClr val="tx1"/>
          </a:solidFill>
          <a:latin typeface="+mn-lt"/>
          <a:ea typeface="+mn-ea"/>
          <a:cs typeface="+mn-cs"/>
        </a:defRPr>
      </a:lvl4pPr>
      <a:lvl5pPr marL="1371600" marR="0" indent="0" algn="l" defTabSz="685800" rtl="0" eaLnBrk="1" fontAlgn="auto" latinLnBrk="0" hangingPunct="1">
        <a:lnSpc>
          <a:spcPct val="110000"/>
        </a:lnSpc>
        <a:spcBef>
          <a:spcPts val="375"/>
        </a:spcBef>
        <a:spcAft>
          <a:spcPts val="0"/>
        </a:spcAft>
        <a:buClr>
          <a:schemeClr val="tx1"/>
        </a:buClr>
        <a:buSzTx/>
        <a:buFontTx/>
        <a:buNone/>
        <a:tabLst/>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83834" y="381000"/>
            <a:ext cx="82296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501590" y="1600200"/>
            <a:ext cx="8153400" cy="495300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0" y="1280160"/>
            <a:ext cx="533400" cy="228600"/>
          </a:xfrm>
          <a:prstGeom prst="rect">
            <a:avLst/>
          </a:prstGeom>
          <a:solidFill>
            <a:srgbClr val="C7203C"/>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590550" y="1280160"/>
            <a:ext cx="8553450" cy="228600"/>
          </a:xfrm>
          <a:prstGeom prst="rect">
            <a:avLst/>
          </a:prstGeom>
          <a:solidFill>
            <a:srgbClr val="194485"/>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3106189097"/>
      </p:ext>
    </p:extLst>
  </p:cSld>
  <p:clrMap bg1="lt1" tx1="dk1" bg2="lt2" tx2="dk2" accent1="accent1" accent2="accent2" accent3="accent3" accent4="accent4" accent5="accent5" accent6="accent6" hlink="hlink" folHlink="folHlink"/>
  <p:sldLayoutIdLst>
    <p:sldLayoutId id="2147484325" r:id="rId1"/>
    <p:sldLayoutId id="2147484326" r:id="rId2"/>
    <p:sldLayoutId id="2147484327" r:id="rId3"/>
    <p:sldLayoutId id="2147484328" r:id="rId4"/>
    <p:sldLayoutId id="2147484329" r:id="rId5"/>
    <p:sldLayoutId id="2147484330" r:id="rId6"/>
  </p:sldLayoutIdLst>
  <p:txStyles>
    <p:titleStyle>
      <a:lvl1pPr algn="l" rtl="0" eaLnBrk="1" latinLnBrk="0" hangingPunct="1">
        <a:spcBef>
          <a:spcPct val="0"/>
        </a:spcBef>
        <a:buNone/>
        <a:defRPr kumimoji="0" sz="4000" kern="1200">
          <a:solidFill>
            <a:srgbClr val="194485"/>
          </a:solidFill>
          <a:latin typeface="Calibri" panose="020F0502020204030204" pitchFamily="34" charset="0"/>
          <a:ea typeface="+mj-ea"/>
          <a:cs typeface="+mj-cs"/>
        </a:defRPr>
      </a:lvl1pPr>
    </p:titleStyle>
    <p:bodyStyle>
      <a:lvl1pPr marL="457200" indent="-457200" algn="l" rtl="0" eaLnBrk="1" latinLnBrk="0" hangingPunct="1">
        <a:spcBef>
          <a:spcPts val="700"/>
        </a:spcBef>
        <a:buClr>
          <a:srgbClr val="194485"/>
        </a:buClr>
        <a:buSzPct val="70000"/>
        <a:buFont typeface="Wingdings 2" panose="05020102010507070707" pitchFamily="18" charset="2"/>
        <a:buChar char="¢"/>
        <a:defRPr kumimoji="0" sz="2900" kern="1200">
          <a:solidFill>
            <a:srgbClr val="194485"/>
          </a:solidFill>
          <a:latin typeface="Calibri" panose="020F0502020204030204" pitchFamily="34" charset="0"/>
          <a:ea typeface="+mn-ea"/>
          <a:cs typeface="+mn-cs"/>
        </a:defRPr>
      </a:lvl1pPr>
      <a:lvl2pPr marL="346075" indent="-346075" algn="l" rtl="0" eaLnBrk="1" latinLnBrk="0" hangingPunct="1">
        <a:spcBef>
          <a:spcPts val="550"/>
        </a:spcBef>
        <a:buClr>
          <a:srgbClr val="194485"/>
        </a:buClr>
        <a:buSzPct val="70000"/>
        <a:buFont typeface="Wingdings 2" panose="05020102010507070707" pitchFamily="18" charset="2"/>
        <a:buChar char="¢"/>
        <a:defRPr kumimoji="0" sz="2600" kern="1200">
          <a:solidFill>
            <a:srgbClr val="194485"/>
          </a:solidFill>
          <a:latin typeface="Calibri" panose="020F0502020204030204" pitchFamily="34" charset="0"/>
          <a:ea typeface="+mn-ea"/>
          <a:cs typeface="+mn-cs"/>
        </a:defRPr>
      </a:lvl2pPr>
      <a:lvl3pPr marL="798513" indent="-346075" algn="l" rtl="0" eaLnBrk="1" latinLnBrk="0" hangingPunct="1">
        <a:spcBef>
          <a:spcPts val="500"/>
        </a:spcBef>
        <a:buClr>
          <a:schemeClr val="accent2"/>
        </a:buClr>
        <a:buSzPct val="70000"/>
        <a:buFont typeface="Wingdings 2" panose="05020102010507070707" pitchFamily="18" charset="2"/>
        <a:buChar char=""/>
        <a:defRPr kumimoji="0" sz="2300" kern="1200">
          <a:solidFill>
            <a:srgbClr val="194485"/>
          </a:solidFill>
          <a:latin typeface="Calibri" panose="020F0502020204030204" pitchFamily="34" charset="0"/>
          <a:ea typeface="+mn-ea"/>
          <a:cs typeface="+mn-cs"/>
        </a:defRPr>
      </a:lvl3pPr>
      <a:lvl4pPr marL="1144588" indent="-346075" algn="l" rtl="0" eaLnBrk="1" latinLnBrk="0" hangingPunct="1">
        <a:spcBef>
          <a:spcPts val="400"/>
        </a:spcBef>
        <a:buClr>
          <a:schemeClr val="accent3">
            <a:lumMod val="75000"/>
          </a:schemeClr>
        </a:buClr>
        <a:buSzPct val="70000"/>
        <a:buFont typeface="Wingdings 3" panose="05040102010807070707" pitchFamily="18" charset="2"/>
        <a:buChar char=""/>
        <a:defRPr kumimoji="0" sz="2000" kern="1200">
          <a:solidFill>
            <a:srgbClr val="194485"/>
          </a:solidFill>
          <a:latin typeface="Calibri" panose="020F0502020204030204" pitchFamily="34" charset="0"/>
          <a:ea typeface="+mn-ea"/>
          <a:cs typeface="+mn-cs"/>
        </a:defRPr>
      </a:lvl4pPr>
      <a:lvl5pPr marL="1482725" indent="-338138" algn="l" rtl="0" eaLnBrk="1" latinLnBrk="0" hangingPunct="1">
        <a:spcBef>
          <a:spcPts val="400"/>
        </a:spcBef>
        <a:buClr>
          <a:schemeClr val="accent4">
            <a:lumMod val="75000"/>
          </a:schemeClr>
        </a:buClr>
        <a:buSzPct val="75000"/>
        <a:buFont typeface="Wingdings 2" panose="05020102010507070707" pitchFamily="18" charset="2"/>
        <a:buChar char="P"/>
        <a:tabLst>
          <a:tab pos="1376363" algn="l"/>
        </a:tabLst>
        <a:defRPr kumimoji="0" sz="2000" kern="1200">
          <a:solidFill>
            <a:srgbClr val="194485"/>
          </a:solidFill>
          <a:latin typeface="Calibri" panose="020F0502020204030204" pitchFamily="34" charset="0"/>
          <a:ea typeface="+mn-ea"/>
          <a:cs typeface="+mn-cs"/>
        </a:defRPr>
      </a:lvl5pPr>
      <a:lvl6pPr marL="1712913" indent="-230188" algn="l" rtl="0" eaLnBrk="1" latinLnBrk="0" hangingPunct="1">
        <a:spcBef>
          <a:spcPct val="20000"/>
        </a:spcBef>
        <a:buClr>
          <a:schemeClr val="accent1"/>
        </a:buClr>
        <a:buFont typeface="Wingdings"/>
        <a:buChar char="§"/>
        <a:defRPr kumimoji="0" sz="1800" kern="1200" baseline="0">
          <a:solidFill>
            <a:srgbClr val="194485"/>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mailto:pdmoore@woellc.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17912"/>
            <a:ext cx="7772400" cy="1911088"/>
          </a:xfrm>
        </p:spPr>
        <p:txBody>
          <a:bodyPr/>
          <a:lstStyle/>
          <a:p>
            <a:r>
              <a:rPr lang="en-US" dirty="0"/>
              <a:t> </a:t>
            </a:r>
            <a:r>
              <a:rPr lang="en-US" sz="3600" dirty="0"/>
              <a:t>4 Zones Model: </a:t>
            </a:r>
            <a:br>
              <a:rPr lang="en-US" sz="3600" dirty="0"/>
            </a:br>
            <a:r>
              <a:rPr lang="en-US" sz="2800" dirty="0"/>
              <a:t>Maximizing </a:t>
            </a:r>
            <a:r>
              <a:rPr lang="en-US" sz="2800"/>
              <a:t>the Business </a:t>
            </a:r>
            <a:r>
              <a:rPr lang="en-US" sz="2800" dirty="0"/>
              <a:t>V</a:t>
            </a:r>
            <a:r>
              <a:rPr lang="en-US" sz="2800"/>
              <a:t>alue </a:t>
            </a:r>
            <a:r>
              <a:rPr lang="en-US" sz="2800" dirty="0"/>
              <a:t>of IT</a:t>
            </a:r>
          </a:p>
        </p:txBody>
      </p:sp>
      <p:sp>
        <p:nvSpPr>
          <p:cNvPr id="3" name="Subtitle 2"/>
          <p:cNvSpPr>
            <a:spLocks noGrp="1"/>
          </p:cNvSpPr>
          <p:nvPr>
            <p:ph type="subTitle" idx="1"/>
          </p:nvPr>
        </p:nvSpPr>
        <p:spPr>
          <a:xfrm>
            <a:off x="927844" y="3739888"/>
            <a:ext cx="7731658" cy="138545"/>
          </a:xfrm>
        </p:spPr>
        <p:txBody>
          <a:bodyPr/>
          <a:lstStyle/>
          <a:p>
            <a:endParaRPr lang="en-US" sz="2400" dirty="0"/>
          </a:p>
          <a:p>
            <a:r>
              <a:rPr lang="en-US" sz="2400" dirty="0"/>
              <a:t>DevOps Enterprise Summit</a:t>
            </a:r>
          </a:p>
          <a:p>
            <a:r>
              <a:rPr lang="en-US" sz="2400" dirty="0"/>
              <a:t> </a:t>
            </a:r>
          </a:p>
          <a:p>
            <a:r>
              <a:rPr lang="en-US" sz="2000" dirty="0"/>
              <a:t>London</a:t>
            </a:r>
          </a:p>
          <a:p>
            <a:endParaRPr lang="en-US" sz="2000" dirty="0"/>
          </a:p>
          <a:p>
            <a:endParaRPr lang="en-US" sz="2400" b="0" dirty="0">
              <a:solidFill>
                <a:schemeClr val="accent6">
                  <a:lumMod val="75000"/>
                </a:schemeClr>
              </a:solidFill>
            </a:endParaRPr>
          </a:p>
          <a:p>
            <a:r>
              <a:rPr lang="en-US" sz="1800">
                <a:solidFill>
                  <a:schemeClr val="accent6">
                    <a:lumMod val="75000"/>
                  </a:schemeClr>
                </a:solidFill>
              </a:rPr>
              <a:t>June 24, </a:t>
            </a:r>
            <a:r>
              <a:rPr lang="en-US" sz="1800" dirty="0">
                <a:solidFill>
                  <a:schemeClr val="accent6">
                    <a:lumMod val="75000"/>
                  </a:schemeClr>
                </a:solidFill>
              </a:rPr>
              <a:t>2020</a:t>
            </a:r>
          </a:p>
          <a:p>
            <a:endParaRPr lang="en-US" dirty="0"/>
          </a:p>
          <a:p>
            <a:endParaRPr lang="en-US" dirty="0"/>
          </a:p>
          <a:p>
            <a:endParaRPr lang="en-US" dirty="0"/>
          </a:p>
          <a:p>
            <a:endParaRPr lang="en-US" sz="2000" dirty="0">
              <a:solidFill>
                <a:schemeClr val="tx1"/>
              </a:solidFill>
            </a:endParaRPr>
          </a:p>
          <a:p>
            <a:endParaRPr lang="en-US" dirty="0"/>
          </a:p>
        </p:txBody>
      </p:sp>
    </p:spTree>
    <p:extLst>
      <p:ext uri="{BB962C8B-B14F-4D97-AF65-F5344CB8AC3E}">
        <p14:creationId xmlns:p14="http://schemas.microsoft.com/office/powerpoint/2010/main" val="132731902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EBED0-A5C0-4E0A-8D11-4AF5D473760D}"/>
              </a:ext>
            </a:extLst>
          </p:cNvPr>
          <p:cNvSpPr>
            <a:spLocks noGrp="1"/>
          </p:cNvSpPr>
          <p:nvPr>
            <p:ph type="title"/>
          </p:nvPr>
        </p:nvSpPr>
        <p:spPr/>
        <p:txBody>
          <a:bodyPr/>
          <a:lstStyle/>
          <a:p>
            <a:r>
              <a:rPr lang="en-US" dirty="0"/>
              <a:t>Use Cases</a:t>
            </a:r>
          </a:p>
        </p:txBody>
      </p:sp>
      <p:sp>
        <p:nvSpPr>
          <p:cNvPr id="4" name="Slide Number Placeholder 3">
            <a:extLst>
              <a:ext uri="{FF2B5EF4-FFF2-40B4-BE49-F238E27FC236}">
                <a16:creationId xmlns:a16="http://schemas.microsoft.com/office/drawing/2014/main" id="{8BDA08E6-4E02-4784-B434-D66495765356}"/>
              </a:ext>
            </a:extLst>
          </p:cNvPr>
          <p:cNvSpPr>
            <a:spLocks noGrp="1"/>
          </p:cNvSpPr>
          <p:nvPr>
            <p:ph type="sldNum" sz="quarter" idx="11"/>
          </p:nvPr>
        </p:nvSpPr>
        <p:spPr/>
        <p:txBody>
          <a:bodyPr/>
          <a:lstStyle/>
          <a:p>
            <a:pPr>
              <a:defRPr/>
            </a:pPr>
            <a:fld id="{67C2F18E-46AE-4775-AF21-947A0F65BC36}" type="slidenum">
              <a:rPr lang="en-US" smtClean="0"/>
              <a:pPr>
                <a:defRPr/>
              </a:pPr>
              <a:t>10</a:t>
            </a:fld>
            <a:endParaRPr lang="en-US" dirty="0"/>
          </a:p>
        </p:txBody>
      </p:sp>
      <p:pic>
        <p:nvPicPr>
          <p:cNvPr id="1026" name="Picture 2" descr="TMV - True Market Value | Edmunds">
            <a:extLst>
              <a:ext uri="{FF2B5EF4-FFF2-40B4-BE49-F238E27FC236}">
                <a16:creationId xmlns:a16="http://schemas.microsoft.com/office/drawing/2014/main" id="{AB008C9A-5959-40C1-B684-F0243315BF7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7963" y="1832956"/>
            <a:ext cx="2168525" cy="23049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dividuals &amp; Families - Insurance from AIG in the U.S.">
            <a:extLst>
              <a:ext uri="{FF2B5EF4-FFF2-40B4-BE49-F238E27FC236}">
                <a16:creationId xmlns:a16="http://schemas.microsoft.com/office/drawing/2014/main" id="{EABD7956-4D86-4C39-9D8C-04307D9863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3681" y="1832956"/>
            <a:ext cx="1982355" cy="237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97986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7602F-5893-46B5-A363-570924A913D8}"/>
              </a:ext>
            </a:extLst>
          </p:cNvPr>
          <p:cNvSpPr>
            <a:spLocks noGrp="1"/>
          </p:cNvSpPr>
          <p:nvPr>
            <p:ph type="title"/>
          </p:nvPr>
        </p:nvSpPr>
        <p:spPr>
          <a:xfrm>
            <a:off x="732992" y="279256"/>
            <a:ext cx="8029575" cy="990600"/>
          </a:xfrm>
        </p:spPr>
        <p:txBody>
          <a:bodyPr/>
          <a:lstStyle/>
          <a:p>
            <a:r>
              <a:rPr lang="en-US" dirty="0"/>
              <a:t>Incubation Zone</a:t>
            </a:r>
            <a:br>
              <a:rPr lang="en-US" dirty="0"/>
            </a:br>
            <a:br>
              <a:rPr lang="en-US" dirty="0"/>
            </a:br>
            <a:endParaRPr lang="en-US" sz="2400" dirty="0">
              <a:solidFill>
                <a:srgbClr val="3E544D"/>
              </a:solidFill>
            </a:endParaRPr>
          </a:p>
        </p:txBody>
      </p:sp>
      <p:sp>
        <p:nvSpPr>
          <p:cNvPr id="3" name="Content Placeholder 2">
            <a:extLst>
              <a:ext uri="{FF2B5EF4-FFF2-40B4-BE49-F238E27FC236}">
                <a16:creationId xmlns:a16="http://schemas.microsoft.com/office/drawing/2014/main" id="{42E18567-3549-4423-A0A6-EEC365F3C67A}"/>
              </a:ext>
            </a:extLst>
          </p:cNvPr>
          <p:cNvSpPr>
            <a:spLocks noGrp="1"/>
          </p:cNvSpPr>
          <p:nvPr>
            <p:ph idx="1"/>
          </p:nvPr>
        </p:nvSpPr>
        <p:spPr>
          <a:xfrm>
            <a:off x="341312" y="1269856"/>
            <a:ext cx="8010525" cy="5029200"/>
          </a:xfrm>
        </p:spPr>
        <p:txBody>
          <a:bodyPr/>
          <a:lstStyle/>
          <a:p>
            <a:r>
              <a:rPr lang="en-US" sz="2000" i="1" dirty="0"/>
              <a:t>The Incubation Zone</a:t>
            </a:r>
            <a:r>
              <a:rPr lang="en-US" sz="2000" dirty="0"/>
              <a:t> is charged with exploring new products, services and businesses that can leverage new digital technologies and potentially have an significant impact on future business growth opportunities. </a:t>
            </a:r>
          </a:p>
          <a:p>
            <a:endParaRPr lang="en-US" sz="2000" dirty="0"/>
          </a:p>
          <a:p>
            <a:r>
              <a:rPr lang="en-US" sz="2000" dirty="0"/>
              <a:t>It also serves as the staging area for all major projects and includes project prioritization, demand management and resource allocation governance processes.</a:t>
            </a:r>
          </a:p>
          <a:p>
            <a:endParaRPr lang="en-US" dirty="0"/>
          </a:p>
        </p:txBody>
      </p:sp>
      <p:sp>
        <p:nvSpPr>
          <p:cNvPr id="4" name="Slide Number Placeholder 3">
            <a:extLst>
              <a:ext uri="{FF2B5EF4-FFF2-40B4-BE49-F238E27FC236}">
                <a16:creationId xmlns:a16="http://schemas.microsoft.com/office/drawing/2014/main" id="{3BBABC37-560E-4E9F-A4F7-D9D8C4479F7D}"/>
              </a:ext>
            </a:extLst>
          </p:cNvPr>
          <p:cNvSpPr>
            <a:spLocks noGrp="1"/>
          </p:cNvSpPr>
          <p:nvPr>
            <p:ph type="sldNum" sz="quarter" idx="11"/>
          </p:nvPr>
        </p:nvSpPr>
        <p:spPr/>
        <p:txBody>
          <a:bodyPr/>
          <a:lstStyle/>
          <a:p>
            <a:pPr>
              <a:defRPr/>
            </a:pPr>
            <a:fld id="{67C2F18E-46AE-4775-AF21-947A0F65BC36}" type="slidenum">
              <a:rPr lang="en-US" smtClean="0"/>
              <a:pPr>
                <a:defRPr/>
              </a:pPr>
              <a:t>11</a:t>
            </a:fld>
            <a:endParaRPr lang="en-US" dirty="0"/>
          </a:p>
        </p:txBody>
      </p:sp>
    </p:spTree>
    <p:extLst>
      <p:ext uri="{BB962C8B-B14F-4D97-AF65-F5344CB8AC3E}">
        <p14:creationId xmlns:p14="http://schemas.microsoft.com/office/powerpoint/2010/main" val="85884621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900" y="273719"/>
            <a:ext cx="8029575" cy="990600"/>
          </a:xfrm>
        </p:spPr>
        <p:txBody>
          <a:bodyPr/>
          <a:lstStyle/>
          <a:p>
            <a:pPr algn="ctr"/>
            <a:r>
              <a:rPr lang="en-US" dirty="0"/>
              <a:t>Incubation Zone: Increase Time To Value</a:t>
            </a:r>
            <a:br>
              <a:rPr lang="en-US" dirty="0">
                <a:solidFill>
                  <a:srgbClr val="FFC000"/>
                </a:solidFill>
              </a:rPr>
            </a:br>
            <a:r>
              <a:rPr lang="en-US" sz="2800" dirty="0">
                <a:solidFill>
                  <a:srgbClr val="3E544D"/>
                </a:solidFill>
              </a:rPr>
              <a:t>Building a new PMO process </a:t>
            </a:r>
            <a:br>
              <a:rPr lang="en-US" dirty="0"/>
            </a:br>
            <a:endParaRPr lang="en-US" dirty="0"/>
          </a:p>
        </p:txBody>
      </p:sp>
      <p:sp>
        <p:nvSpPr>
          <p:cNvPr id="4" name="Slide Number Placeholder 3"/>
          <p:cNvSpPr>
            <a:spLocks noGrp="1"/>
          </p:cNvSpPr>
          <p:nvPr>
            <p:ph type="sldNum" sz="quarter" idx="11"/>
          </p:nvPr>
        </p:nvSpPr>
        <p:spPr/>
        <p:txBody>
          <a:bodyPr/>
          <a:lstStyle/>
          <a:p>
            <a:pPr>
              <a:defRPr/>
            </a:pPr>
            <a:fld id="{67C2F18E-46AE-4775-AF21-947A0F65BC36}" type="slidenum">
              <a:rPr lang="en-US" smtClean="0"/>
              <a:pPr>
                <a:defRPr/>
              </a:pPr>
              <a:t>12</a:t>
            </a:fld>
            <a:endParaRPr lang="en-US" dirty="0"/>
          </a:p>
        </p:txBody>
      </p:sp>
      <p:grpSp>
        <p:nvGrpSpPr>
          <p:cNvPr id="12" name="Group 11"/>
          <p:cNvGrpSpPr/>
          <p:nvPr/>
        </p:nvGrpSpPr>
        <p:grpSpPr>
          <a:xfrm>
            <a:off x="2986004" y="1873250"/>
            <a:ext cx="4794250" cy="3987800"/>
            <a:chOff x="2317750" y="2076450"/>
            <a:chExt cx="3987800" cy="3987800"/>
          </a:xfrm>
        </p:grpSpPr>
        <p:cxnSp>
          <p:nvCxnSpPr>
            <p:cNvPr id="6" name="Straight Connector 5"/>
            <p:cNvCxnSpPr/>
            <p:nvPr/>
          </p:nvCxnSpPr>
          <p:spPr bwMode="auto">
            <a:xfrm>
              <a:off x="4311650" y="2076450"/>
              <a:ext cx="0" cy="3987800"/>
            </a:xfrm>
            <a:prstGeom prst="line">
              <a:avLst/>
            </a:prstGeom>
            <a:noFill/>
            <a:ln w="38100"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rot="16200000">
              <a:off x="4311650" y="2076451"/>
              <a:ext cx="0" cy="3987800"/>
            </a:xfrm>
            <a:prstGeom prst="line">
              <a:avLst/>
            </a:prstGeom>
            <a:noFill/>
            <a:ln w="38100" cap="flat" cmpd="sng" algn="ctr">
              <a:solidFill>
                <a:schemeClr val="tx1"/>
              </a:solidFill>
              <a:prstDash val="solid"/>
              <a:round/>
              <a:headEnd type="none" w="med" len="med"/>
              <a:tailEnd type="none" w="med" len="med"/>
            </a:ln>
            <a:effectLst/>
          </p:spPr>
        </p:cxnSp>
      </p:grpSp>
      <p:sp>
        <p:nvSpPr>
          <p:cNvPr id="8" name="TextBox 7"/>
          <p:cNvSpPr txBox="1"/>
          <p:nvPr/>
        </p:nvSpPr>
        <p:spPr>
          <a:xfrm>
            <a:off x="3171662" y="1244600"/>
            <a:ext cx="1481496" cy="707886"/>
          </a:xfrm>
          <a:prstGeom prst="rect">
            <a:avLst/>
          </a:prstGeom>
          <a:noFill/>
        </p:spPr>
        <p:txBody>
          <a:bodyPr wrap="none" rtlCol="0">
            <a:spAutoFit/>
          </a:bodyPr>
          <a:lstStyle/>
          <a:p>
            <a:pPr algn="ctr"/>
            <a:r>
              <a:rPr lang="en-US" sz="2000" dirty="0">
                <a:solidFill>
                  <a:schemeClr val="accent6">
                    <a:lumMod val="75000"/>
                  </a:schemeClr>
                </a:solidFill>
              </a:rPr>
              <a:t>Disruptive</a:t>
            </a:r>
          </a:p>
          <a:p>
            <a:pPr algn="ctr"/>
            <a:r>
              <a:rPr lang="en-US" sz="2000" dirty="0">
                <a:solidFill>
                  <a:schemeClr val="accent6">
                    <a:lumMod val="75000"/>
                  </a:schemeClr>
                </a:solidFill>
              </a:rPr>
              <a:t>Innovation</a:t>
            </a:r>
          </a:p>
        </p:txBody>
      </p:sp>
      <p:sp>
        <p:nvSpPr>
          <p:cNvPr id="9" name="TextBox 8"/>
          <p:cNvSpPr txBox="1"/>
          <p:nvPr/>
        </p:nvSpPr>
        <p:spPr>
          <a:xfrm>
            <a:off x="6027522" y="1222930"/>
            <a:ext cx="1495922" cy="707886"/>
          </a:xfrm>
          <a:prstGeom prst="rect">
            <a:avLst/>
          </a:prstGeom>
          <a:noFill/>
        </p:spPr>
        <p:txBody>
          <a:bodyPr wrap="none" rtlCol="0">
            <a:spAutoFit/>
          </a:bodyPr>
          <a:lstStyle/>
          <a:p>
            <a:pPr algn="ctr"/>
            <a:r>
              <a:rPr lang="en-US" sz="2000" dirty="0">
                <a:solidFill>
                  <a:schemeClr val="accent6">
                    <a:lumMod val="75000"/>
                  </a:schemeClr>
                </a:solidFill>
              </a:rPr>
              <a:t>Sustaining</a:t>
            </a:r>
          </a:p>
          <a:p>
            <a:pPr algn="ctr"/>
            <a:r>
              <a:rPr lang="en-US" sz="2000" dirty="0">
                <a:solidFill>
                  <a:schemeClr val="accent6">
                    <a:lumMod val="75000"/>
                  </a:schemeClr>
                </a:solidFill>
              </a:rPr>
              <a:t>Innovation</a:t>
            </a:r>
          </a:p>
        </p:txBody>
      </p:sp>
      <p:sp>
        <p:nvSpPr>
          <p:cNvPr id="10" name="TextBox 9"/>
          <p:cNvSpPr txBox="1"/>
          <p:nvPr/>
        </p:nvSpPr>
        <p:spPr>
          <a:xfrm>
            <a:off x="825500" y="2622425"/>
            <a:ext cx="1398140" cy="707886"/>
          </a:xfrm>
          <a:prstGeom prst="rect">
            <a:avLst/>
          </a:prstGeom>
          <a:noFill/>
        </p:spPr>
        <p:txBody>
          <a:bodyPr wrap="none" rtlCol="0">
            <a:spAutoFit/>
          </a:bodyPr>
          <a:lstStyle/>
          <a:p>
            <a:r>
              <a:rPr lang="en-US" sz="2000" dirty="0">
                <a:solidFill>
                  <a:schemeClr val="accent6">
                    <a:lumMod val="75000"/>
                  </a:schemeClr>
                </a:solidFill>
              </a:rPr>
              <a:t>Material</a:t>
            </a:r>
          </a:p>
          <a:p>
            <a:r>
              <a:rPr lang="en-US" sz="2000" dirty="0">
                <a:solidFill>
                  <a:schemeClr val="accent6">
                    <a:lumMod val="75000"/>
                  </a:schemeClr>
                </a:solidFill>
              </a:rPr>
              <a:t>Revenues</a:t>
            </a:r>
          </a:p>
        </p:txBody>
      </p:sp>
      <p:sp>
        <p:nvSpPr>
          <p:cNvPr id="11" name="TextBox 10"/>
          <p:cNvSpPr txBox="1"/>
          <p:nvPr/>
        </p:nvSpPr>
        <p:spPr>
          <a:xfrm>
            <a:off x="781050" y="4504698"/>
            <a:ext cx="1680268" cy="707886"/>
          </a:xfrm>
          <a:prstGeom prst="rect">
            <a:avLst/>
          </a:prstGeom>
          <a:noFill/>
        </p:spPr>
        <p:txBody>
          <a:bodyPr wrap="none" rtlCol="0">
            <a:spAutoFit/>
          </a:bodyPr>
          <a:lstStyle/>
          <a:p>
            <a:r>
              <a:rPr lang="en-US" sz="2000" dirty="0">
                <a:solidFill>
                  <a:schemeClr val="accent6">
                    <a:lumMod val="75000"/>
                  </a:schemeClr>
                </a:solidFill>
              </a:rPr>
              <a:t>Enabling</a:t>
            </a:r>
          </a:p>
          <a:p>
            <a:r>
              <a:rPr lang="en-US" sz="2000" dirty="0">
                <a:solidFill>
                  <a:schemeClr val="accent6">
                    <a:lumMod val="75000"/>
                  </a:schemeClr>
                </a:solidFill>
              </a:rPr>
              <a:t>Investments</a:t>
            </a:r>
          </a:p>
        </p:txBody>
      </p:sp>
      <p:sp>
        <p:nvSpPr>
          <p:cNvPr id="5" name="TextBox 4"/>
          <p:cNvSpPr txBox="1"/>
          <p:nvPr/>
        </p:nvSpPr>
        <p:spPr>
          <a:xfrm>
            <a:off x="2364349" y="5802757"/>
            <a:ext cx="1072730" cy="430887"/>
          </a:xfrm>
          <a:prstGeom prst="rect">
            <a:avLst/>
          </a:prstGeom>
          <a:noFill/>
        </p:spPr>
        <p:txBody>
          <a:bodyPr wrap="none" rtlCol="0">
            <a:spAutoFit/>
          </a:bodyPr>
          <a:lstStyle/>
          <a:p>
            <a:pPr algn="ctr"/>
            <a:r>
              <a:rPr lang="en-US" sz="1100" dirty="0">
                <a:solidFill>
                  <a:srgbClr val="3E544D"/>
                </a:solidFill>
              </a:rPr>
              <a:t>INCUBATION</a:t>
            </a:r>
          </a:p>
          <a:p>
            <a:pPr algn="ctr"/>
            <a:r>
              <a:rPr lang="en-US" sz="1100" dirty="0">
                <a:solidFill>
                  <a:srgbClr val="3E544D"/>
                </a:solidFill>
              </a:rPr>
              <a:t>ZONE</a:t>
            </a:r>
          </a:p>
        </p:txBody>
      </p:sp>
      <p:sp>
        <p:nvSpPr>
          <p:cNvPr id="24" name="TextBox 23"/>
          <p:cNvSpPr txBox="1"/>
          <p:nvPr/>
        </p:nvSpPr>
        <p:spPr>
          <a:xfrm>
            <a:off x="3089082" y="2084394"/>
            <a:ext cx="1527982" cy="430887"/>
          </a:xfrm>
          <a:prstGeom prst="rect">
            <a:avLst/>
          </a:prstGeom>
          <a:noFill/>
        </p:spPr>
        <p:txBody>
          <a:bodyPr wrap="none" rtlCol="0">
            <a:spAutoFit/>
          </a:bodyPr>
          <a:lstStyle/>
          <a:p>
            <a:pPr algn="ctr"/>
            <a:r>
              <a:rPr lang="en-US" sz="1100" dirty="0">
                <a:solidFill>
                  <a:srgbClr val="3E544D"/>
                </a:solidFill>
              </a:rPr>
              <a:t>TRANSFORMATION</a:t>
            </a:r>
          </a:p>
          <a:p>
            <a:pPr algn="ctr"/>
            <a:r>
              <a:rPr lang="en-US" sz="1100" dirty="0">
                <a:solidFill>
                  <a:srgbClr val="3E544D"/>
                </a:solidFill>
              </a:rPr>
              <a:t>ZONE</a:t>
            </a:r>
          </a:p>
        </p:txBody>
      </p:sp>
      <p:sp>
        <p:nvSpPr>
          <p:cNvPr id="25" name="TextBox 24"/>
          <p:cNvSpPr txBox="1"/>
          <p:nvPr/>
        </p:nvSpPr>
        <p:spPr>
          <a:xfrm>
            <a:off x="6114974" y="2084394"/>
            <a:ext cx="1293944" cy="430887"/>
          </a:xfrm>
          <a:prstGeom prst="rect">
            <a:avLst/>
          </a:prstGeom>
          <a:noFill/>
        </p:spPr>
        <p:txBody>
          <a:bodyPr wrap="none" rtlCol="0">
            <a:spAutoFit/>
          </a:bodyPr>
          <a:lstStyle/>
          <a:p>
            <a:pPr algn="ctr"/>
            <a:r>
              <a:rPr lang="en-US" sz="1100" dirty="0">
                <a:solidFill>
                  <a:srgbClr val="3E544D"/>
                </a:solidFill>
              </a:rPr>
              <a:t>PERFORMANCE</a:t>
            </a:r>
            <a:br>
              <a:rPr lang="en-US" sz="1100" dirty="0">
                <a:solidFill>
                  <a:srgbClr val="3E544D"/>
                </a:solidFill>
              </a:rPr>
            </a:br>
            <a:r>
              <a:rPr lang="en-US" sz="1100" dirty="0">
                <a:solidFill>
                  <a:srgbClr val="3E544D"/>
                </a:solidFill>
              </a:rPr>
              <a:t>ZONE</a:t>
            </a:r>
          </a:p>
        </p:txBody>
      </p:sp>
      <p:sp>
        <p:nvSpPr>
          <p:cNvPr id="26" name="TextBox 25"/>
          <p:cNvSpPr txBox="1"/>
          <p:nvPr/>
        </p:nvSpPr>
        <p:spPr>
          <a:xfrm>
            <a:off x="6143027" y="4030646"/>
            <a:ext cx="1237838" cy="430887"/>
          </a:xfrm>
          <a:prstGeom prst="rect">
            <a:avLst/>
          </a:prstGeom>
          <a:noFill/>
        </p:spPr>
        <p:txBody>
          <a:bodyPr wrap="none" rtlCol="0">
            <a:spAutoFit/>
          </a:bodyPr>
          <a:lstStyle/>
          <a:p>
            <a:pPr algn="ctr"/>
            <a:r>
              <a:rPr lang="en-US" sz="1100" dirty="0">
                <a:solidFill>
                  <a:srgbClr val="3E544D"/>
                </a:solidFill>
              </a:rPr>
              <a:t>PRODUCTIVITY</a:t>
            </a:r>
          </a:p>
          <a:p>
            <a:pPr algn="ctr"/>
            <a:r>
              <a:rPr lang="en-US" sz="1100" dirty="0">
                <a:solidFill>
                  <a:srgbClr val="3E544D"/>
                </a:solidFill>
              </a:rPr>
              <a:t>ZONE</a:t>
            </a:r>
          </a:p>
        </p:txBody>
      </p:sp>
      <p:grpSp>
        <p:nvGrpSpPr>
          <p:cNvPr id="34" name="Group 33"/>
          <p:cNvGrpSpPr/>
          <p:nvPr/>
        </p:nvGrpSpPr>
        <p:grpSpPr>
          <a:xfrm>
            <a:off x="3367231" y="2599015"/>
            <a:ext cx="1042147" cy="921124"/>
            <a:chOff x="7086600" y="5029200"/>
            <a:chExt cx="1042147" cy="921124"/>
          </a:xfrm>
        </p:grpSpPr>
        <p:sp>
          <p:nvSpPr>
            <p:cNvPr id="3" name="Isosceles Triangle 2"/>
            <p:cNvSpPr/>
            <p:nvPr/>
          </p:nvSpPr>
          <p:spPr bwMode="auto">
            <a:xfrm>
              <a:off x="7086600" y="5029200"/>
              <a:ext cx="1042147" cy="921124"/>
            </a:xfrm>
            <a:prstGeom prst="triangl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2400" b="1" i="0" u="none" strike="noStrike" cap="none" normalizeH="0" baseline="0" dirty="0">
                <a:ln>
                  <a:noFill/>
                </a:ln>
                <a:solidFill>
                  <a:schemeClr val="tx1"/>
                </a:solidFill>
                <a:effectLst/>
                <a:latin typeface="Arial" charset="0"/>
              </a:endParaRPr>
            </a:p>
          </p:txBody>
        </p:sp>
        <p:cxnSp>
          <p:nvCxnSpPr>
            <p:cNvPr id="16" name="Straight Connector 15"/>
            <p:cNvCxnSpPr/>
            <p:nvPr/>
          </p:nvCxnSpPr>
          <p:spPr bwMode="auto">
            <a:xfrm>
              <a:off x="7252335" y="5646420"/>
              <a:ext cx="702945" cy="0"/>
            </a:xfrm>
            <a:prstGeom prst="line">
              <a:avLst/>
            </a:prstGeom>
            <a:noFill/>
            <a:ln w="38100" cap="flat" cmpd="sng" algn="ctr">
              <a:solidFill>
                <a:schemeClr val="tx1"/>
              </a:solidFill>
              <a:prstDash val="solid"/>
              <a:round/>
              <a:headEnd type="none" w="med" len="med"/>
              <a:tailEnd type="none" w="med" len="med"/>
            </a:ln>
            <a:effectLst/>
          </p:spPr>
        </p:cxnSp>
        <p:sp>
          <p:nvSpPr>
            <p:cNvPr id="17" name="Isosceles Triangle 16"/>
            <p:cNvSpPr/>
            <p:nvPr/>
          </p:nvSpPr>
          <p:spPr bwMode="auto">
            <a:xfrm>
              <a:off x="7419975" y="5029200"/>
              <a:ext cx="371475" cy="339090"/>
            </a:xfrm>
            <a:prstGeom prst="triangle">
              <a:avLst/>
            </a:prstGeom>
            <a:solidFill>
              <a:schemeClr val="bg2"/>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2400" b="1" i="0" u="none" strike="noStrike" cap="none" normalizeH="0" baseline="0" dirty="0">
                <a:ln>
                  <a:noFill/>
                </a:ln>
                <a:solidFill>
                  <a:schemeClr val="tx1"/>
                </a:solidFill>
                <a:effectLst/>
                <a:latin typeface="Arial" charset="0"/>
              </a:endParaRPr>
            </a:p>
          </p:txBody>
        </p:sp>
      </p:grpSp>
      <p:grpSp>
        <p:nvGrpSpPr>
          <p:cNvPr id="35" name="Group 34"/>
          <p:cNvGrpSpPr/>
          <p:nvPr/>
        </p:nvGrpSpPr>
        <p:grpSpPr>
          <a:xfrm>
            <a:off x="6240873" y="2599015"/>
            <a:ext cx="1042147" cy="921124"/>
            <a:chOff x="7976235" y="4568638"/>
            <a:chExt cx="1042147" cy="921124"/>
          </a:xfrm>
        </p:grpSpPr>
        <p:sp>
          <p:nvSpPr>
            <p:cNvPr id="22" name="Isosceles Triangle 21"/>
            <p:cNvSpPr/>
            <p:nvPr/>
          </p:nvSpPr>
          <p:spPr bwMode="auto">
            <a:xfrm>
              <a:off x="7976235" y="4568638"/>
              <a:ext cx="1042147" cy="921124"/>
            </a:xfrm>
            <a:prstGeom prst="triangle">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2400" b="1" i="0" u="none" strike="noStrike" cap="none" normalizeH="0" baseline="0" dirty="0">
                <a:ln>
                  <a:noFill/>
                </a:ln>
                <a:solidFill>
                  <a:schemeClr val="tx1"/>
                </a:solidFill>
                <a:effectLst/>
                <a:latin typeface="Arial" charset="0"/>
              </a:endParaRPr>
            </a:p>
          </p:txBody>
        </p:sp>
        <p:cxnSp>
          <p:nvCxnSpPr>
            <p:cNvPr id="23" name="Straight Connector 22"/>
            <p:cNvCxnSpPr/>
            <p:nvPr/>
          </p:nvCxnSpPr>
          <p:spPr bwMode="auto">
            <a:xfrm>
              <a:off x="8141970" y="5185858"/>
              <a:ext cx="702945" cy="0"/>
            </a:xfrm>
            <a:prstGeom prst="line">
              <a:avLst/>
            </a:prstGeom>
            <a:noFill/>
            <a:ln w="38100" cap="flat" cmpd="sng" algn="ctr">
              <a:solidFill>
                <a:schemeClr val="tx1"/>
              </a:solidFill>
              <a:prstDash val="solid"/>
              <a:round/>
              <a:headEnd type="none" w="med" len="med"/>
              <a:tailEnd type="none" w="med" len="med"/>
            </a:ln>
            <a:effectLst/>
          </p:spPr>
        </p:cxnSp>
        <p:sp>
          <p:nvSpPr>
            <p:cNvPr id="27" name="Isosceles Triangle 26"/>
            <p:cNvSpPr/>
            <p:nvPr/>
          </p:nvSpPr>
          <p:spPr bwMode="auto">
            <a:xfrm>
              <a:off x="8309610" y="4568638"/>
              <a:ext cx="371475" cy="339090"/>
            </a:xfrm>
            <a:prstGeom prst="triangle">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2400" b="1" i="0" u="none" strike="noStrike" cap="none" normalizeH="0" baseline="0" dirty="0">
                <a:ln>
                  <a:noFill/>
                </a:ln>
                <a:solidFill>
                  <a:schemeClr val="tx1"/>
                </a:solidFill>
                <a:effectLst/>
                <a:latin typeface="Arial" charset="0"/>
              </a:endParaRPr>
            </a:p>
          </p:txBody>
        </p:sp>
        <p:sp>
          <p:nvSpPr>
            <p:cNvPr id="20" name="Freeform 19"/>
            <p:cNvSpPr/>
            <p:nvPr/>
          </p:nvSpPr>
          <p:spPr bwMode="auto">
            <a:xfrm>
              <a:off x="8147685" y="4905375"/>
              <a:ext cx="691515" cy="280035"/>
            </a:xfrm>
            <a:custGeom>
              <a:avLst/>
              <a:gdLst>
                <a:gd name="connsiteX0" fmla="*/ 171450 w 691515"/>
                <a:gd name="connsiteY0" fmla="*/ 0 h 280035"/>
                <a:gd name="connsiteX1" fmla="*/ 518160 w 691515"/>
                <a:gd name="connsiteY1" fmla="*/ 0 h 280035"/>
                <a:gd name="connsiteX2" fmla="*/ 691515 w 691515"/>
                <a:gd name="connsiteY2" fmla="*/ 280035 h 280035"/>
                <a:gd name="connsiteX3" fmla="*/ 0 w 691515"/>
                <a:gd name="connsiteY3" fmla="*/ 276225 h 280035"/>
              </a:gdLst>
              <a:ahLst/>
              <a:cxnLst>
                <a:cxn ang="0">
                  <a:pos x="connsiteX0" y="connsiteY0"/>
                </a:cxn>
                <a:cxn ang="0">
                  <a:pos x="connsiteX1" y="connsiteY1"/>
                </a:cxn>
                <a:cxn ang="0">
                  <a:pos x="connsiteX2" y="connsiteY2"/>
                </a:cxn>
                <a:cxn ang="0">
                  <a:pos x="connsiteX3" y="connsiteY3"/>
                </a:cxn>
              </a:cxnLst>
              <a:rect l="l" t="t" r="r" b="b"/>
              <a:pathLst>
                <a:path w="691515" h="280035">
                  <a:moveTo>
                    <a:pt x="171450" y="0"/>
                  </a:moveTo>
                  <a:lnTo>
                    <a:pt x="518160" y="0"/>
                  </a:lnTo>
                  <a:lnTo>
                    <a:pt x="691515" y="280035"/>
                  </a:lnTo>
                  <a:lnTo>
                    <a:pt x="0" y="276225"/>
                  </a:lnTo>
                </a:path>
              </a:pathLst>
            </a:custGeom>
            <a:solidFill>
              <a:schemeClr val="tx2"/>
            </a:solidFill>
            <a:ln w="38100" cap="flat" cmpd="sng" algn="ctr">
              <a:solidFill>
                <a:schemeClr val="tx1"/>
              </a:solidFill>
              <a:prstDash val="solid"/>
              <a:round/>
              <a:headEnd type="none" w="med" len="med"/>
              <a:tailEnd type="none" w="med" len="med"/>
            </a:ln>
            <a:effectLst/>
          </p:spPr>
          <p:txBody>
            <a:bodyPr rtlCol="0" anchor="ctr"/>
            <a:lstStyle/>
            <a:p>
              <a:pPr algn="ctr"/>
              <a:endParaRPr lang="en-US" dirty="0"/>
            </a:p>
          </p:txBody>
        </p:sp>
      </p:grpSp>
      <p:grpSp>
        <p:nvGrpSpPr>
          <p:cNvPr id="33" name="Group 32"/>
          <p:cNvGrpSpPr/>
          <p:nvPr/>
        </p:nvGrpSpPr>
        <p:grpSpPr>
          <a:xfrm>
            <a:off x="6240004" y="4571849"/>
            <a:ext cx="1043884" cy="921124"/>
            <a:chOff x="5587365" y="4994910"/>
            <a:chExt cx="1043884" cy="921124"/>
          </a:xfrm>
        </p:grpSpPr>
        <p:sp>
          <p:nvSpPr>
            <p:cNvPr id="28" name="Isosceles Triangle 27"/>
            <p:cNvSpPr/>
            <p:nvPr/>
          </p:nvSpPr>
          <p:spPr bwMode="auto">
            <a:xfrm>
              <a:off x="5589102" y="4994910"/>
              <a:ext cx="1042147" cy="921124"/>
            </a:xfrm>
            <a:prstGeom prst="triangl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2400" b="1" i="0" u="none" strike="noStrike" cap="none" normalizeH="0" baseline="0" dirty="0">
                <a:ln>
                  <a:noFill/>
                </a:ln>
                <a:solidFill>
                  <a:schemeClr val="tx1"/>
                </a:solidFill>
                <a:effectLst/>
                <a:latin typeface="Arial" charset="0"/>
              </a:endParaRPr>
            </a:p>
          </p:txBody>
        </p:sp>
        <p:cxnSp>
          <p:nvCxnSpPr>
            <p:cNvPr id="29" name="Straight Connector 28"/>
            <p:cNvCxnSpPr/>
            <p:nvPr/>
          </p:nvCxnSpPr>
          <p:spPr bwMode="auto">
            <a:xfrm>
              <a:off x="5754837" y="5612130"/>
              <a:ext cx="702945" cy="0"/>
            </a:xfrm>
            <a:prstGeom prst="line">
              <a:avLst/>
            </a:prstGeom>
            <a:noFill/>
            <a:ln w="38100" cap="flat" cmpd="sng" algn="ctr">
              <a:solidFill>
                <a:schemeClr val="tx1"/>
              </a:solidFill>
              <a:prstDash val="solid"/>
              <a:round/>
              <a:headEnd type="none" w="med" len="med"/>
              <a:tailEnd type="none" w="med" len="med"/>
            </a:ln>
            <a:effectLst/>
          </p:spPr>
        </p:cxnSp>
        <p:sp>
          <p:nvSpPr>
            <p:cNvPr id="30" name="Isosceles Triangle 29"/>
            <p:cNvSpPr/>
            <p:nvPr/>
          </p:nvSpPr>
          <p:spPr bwMode="auto">
            <a:xfrm>
              <a:off x="5922477" y="4994910"/>
              <a:ext cx="371475" cy="339090"/>
            </a:xfrm>
            <a:prstGeom prst="triangle">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2400" b="1" i="0" u="none" strike="noStrike" cap="none" normalizeH="0" baseline="0" dirty="0">
                <a:ln>
                  <a:noFill/>
                </a:ln>
                <a:solidFill>
                  <a:schemeClr val="tx1"/>
                </a:solidFill>
                <a:effectLst/>
                <a:latin typeface="Arial" charset="0"/>
              </a:endParaRPr>
            </a:p>
          </p:txBody>
        </p:sp>
        <p:sp>
          <p:nvSpPr>
            <p:cNvPr id="32" name="Freeform 31"/>
            <p:cNvSpPr/>
            <p:nvPr/>
          </p:nvSpPr>
          <p:spPr bwMode="auto">
            <a:xfrm>
              <a:off x="5587365" y="5608320"/>
              <a:ext cx="1030605" cy="300990"/>
            </a:xfrm>
            <a:custGeom>
              <a:avLst/>
              <a:gdLst>
                <a:gd name="connsiteX0" fmla="*/ 184785 w 1030605"/>
                <a:gd name="connsiteY0" fmla="*/ 3810 h 300990"/>
                <a:gd name="connsiteX1" fmla="*/ 857250 w 1030605"/>
                <a:gd name="connsiteY1" fmla="*/ 0 h 300990"/>
                <a:gd name="connsiteX2" fmla="*/ 1030605 w 1030605"/>
                <a:gd name="connsiteY2" fmla="*/ 300990 h 300990"/>
                <a:gd name="connsiteX3" fmla="*/ 0 w 1030605"/>
                <a:gd name="connsiteY3" fmla="*/ 300990 h 300990"/>
                <a:gd name="connsiteX4" fmla="*/ 9525 w 1030605"/>
                <a:gd name="connsiteY4" fmla="*/ 300990 h 300990"/>
                <a:gd name="connsiteX5" fmla="*/ 184785 w 1030605"/>
                <a:gd name="connsiteY5" fmla="*/ 3810 h 30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0605" h="300990">
                  <a:moveTo>
                    <a:pt x="184785" y="3810"/>
                  </a:moveTo>
                  <a:lnTo>
                    <a:pt x="857250" y="0"/>
                  </a:lnTo>
                  <a:lnTo>
                    <a:pt x="1030605" y="300990"/>
                  </a:lnTo>
                  <a:lnTo>
                    <a:pt x="0" y="300990"/>
                  </a:lnTo>
                  <a:lnTo>
                    <a:pt x="9525" y="300990"/>
                  </a:lnTo>
                  <a:lnTo>
                    <a:pt x="184785" y="3810"/>
                  </a:lnTo>
                  <a:close/>
                </a:path>
              </a:pathLst>
            </a:custGeom>
            <a:solidFill>
              <a:schemeClr val="accent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2400" b="1" i="0" u="none" strike="noStrike" cap="none" normalizeH="0" baseline="0" dirty="0">
                <a:ln>
                  <a:noFill/>
                </a:ln>
                <a:solidFill>
                  <a:schemeClr val="tx1"/>
                </a:solidFill>
                <a:effectLst/>
                <a:latin typeface="Arial" charset="0"/>
              </a:endParaRPr>
            </a:p>
          </p:txBody>
        </p:sp>
      </p:grpSp>
      <p:sp>
        <p:nvSpPr>
          <p:cNvPr id="36" name="Oval 35"/>
          <p:cNvSpPr/>
          <p:nvPr/>
        </p:nvSpPr>
        <p:spPr bwMode="auto">
          <a:xfrm>
            <a:off x="3176807" y="4914832"/>
            <a:ext cx="1305085" cy="840442"/>
          </a:xfrm>
          <a:prstGeom prst="ellipse">
            <a:avLst/>
          </a:prstGeom>
          <a:solidFill>
            <a:srgbClr val="FFFF99"/>
          </a:solidFill>
          <a:ln w="38100"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400" dirty="0">
                <a:solidFill>
                  <a:srgbClr val="FF9900"/>
                </a:solidFill>
              </a:rPr>
              <a:t>Staging Area</a:t>
            </a:r>
            <a:endParaRPr kumimoji="0" lang="en-US" sz="1400" b="1" i="0" u="none" strike="noStrike" cap="none" normalizeH="0" baseline="0" dirty="0">
              <a:ln>
                <a:noFill/>
              </a:ln>
              <a:solidFill>
                <a:srgbClr val="FF9900"/>
              </a:solidFill>
              <a:effectLst/>
              <a:latin typeface="Arial" charset="0"/>
            </a:endParaRPr>
          </a:p>
        </p:txBody>
      </p:sp>
      <p:sp>
        <p:nvSpPr>
          <p:cNvPr id="37" name="Right Arrow 36"/>
          <p:cNvSpPr/>
          <p:nvPr/>
        </p:nvSpPr>
        <p:spPr bwMode="auto">
          <a:xfrm>
            <a:off x="4723856" y="5009145"/>
            <a:ext cx="1394434" cy="484632"/>
          </a:xfrm>
          <a:prstGeom prst="rightArrow">
            <a:avLst/>
          </a:prstGeom>
          <a:solidFill>
            <a:schemeClr val="accent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050" b="1" i="0" u="none" strike="noStrike" cap="none" normalizeH="0" baseline="0" dirty="0">
                <a:ln>
                  <a:noFill/>
                </a:ln>
                <a:solidFill>
                  <a:schemeClr val="bg1"/>
                </a:solidFill>
                <a:effectLst/>
                <a:latin typeface="Arial" charset="0"/>
              </a:rPr>
              <a:t>INFRA MODEL</a:t>
            </a:r>
          </a:p>
        </p:txBody>
      </p:sp>
      <p:sp>
        <p:nvSpPr>
          <p:cNvPr id="38" name="Right Arrow 37"/>
          <p:cNvSpPr/>
          <p:nvPr/>
        </p:nvSpPr>
        <p:spPr bwMode="auto">
          <a:xfrm rot="16200000">
            <a:off x="3346978" y="3949711"/>
            <a:ext cx="1126579" cy="484632"/>
          </a:xfrm>
          <a:prstGeom prst="rightArrow">
            <a:avLst/>
          </a:prstGeom>
          <a:solidFill>
            <a:srgbClr val="C00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050" b="1" i="0" u="none" strike="noStrike" cap="none" normalizeH="0" baseline="0" dirty="0">
                <a:ln>
                  <a:noFill/>
                </a:ln>
                <a:solidFill>
                  <a:schemeClr val="bg1"/>
                </a:solidFill>
                <a:effectLst/>
                <a:latin typeface="Arial" charset="0"/>
              </a:rPr>
              <a:t>BUS MODEL</a:t>
            </a:r>
          </a:p>
        </p:txBody>
      </p:sp>
      <p:sp>
        <p:nvSpPr>
          <p:cNvPr id="39" name="Right Arrow 38"/>
          <p:cNvSpPr/>
          <p:nvPr/>
        </p:nvSpPr>
        <p:spPr bwMode="auto">
          <a:xfrm rot="19561678">
            <a:off x="4288696" y="4003773"/>
            <a:ext cx="1936323" cy="484632"/>
          </a:xfrm>
          <a:prstGeom prst="rightArrow">
            <a:avLst/>
          </a:prstGeom>
          <a:solidFill>
            <a:schemeClr val="tx2"/>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050" b="1" i="0" u="none" strike="noStrike" cap="none" normalizeH="0" baseline="0" dirty="0">
                <a:ln>
                  <a:noFill/>
                </a:ln>
                <a:solidFill>
                  <a:schemeClr val="bg1"/>
                </a:solidFill>
                <a:effectLst/>
                <a:latin typeface="Arial" charset="0"/>
              </a:rPr>
              <a:t>OPER MODEL</a:t>
            </a:r>
          </a:p>
        </p:txBody>
      </p:sp>
    </p:spTree>
    <p:extLst>
      <p:ext uri="{BB962C8B-B14F-4D97-AF65-F5344CB8AC3E}">
        <p14:creationId xmlns:p14="http://schemas.microsoft.com/office/powerpoint/2010/main" val="165852932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788" y="493422"/>
            <a:ext cx="8029575" cy="990600"/>
          </a:xfrm>
        </p:spPr>
        <p:txBody>
          <a:bodyPr/>
          <a:lstStyle/>
          <a:p>
            <a:r>
              <a:rPr lang="en-US" dirty="0"/>
              <a:t>Project Prioritization</a:t>
            </a:r>
            <a:br>
              <a:rPr lang="en-US" dirty="0">
                <a:solidFill>
                  <a:srgbClr val="FFC000"/>
                </a:solidFill>
              </a:rPr>
            </a:br>
            <a:r>
              <a:rPr lang="en-US" sz="2800" dirty="0">
                <a:solidFill>
                  <a:srgbClr val="3E544D"/>
                </a:solidFill>
              </a:rPr>
              <a:t>Some core questions</a:t>
            </a:r>
          </a:p>
        </p:txBody>
      </p:sp>
      <p:sp>
        <p:nvSpPr>
          <p:cNvPr id="3" name="Content Placeholder 2"/>
          <p:cNvSpPr>
            <a:spLocks noGrp="1"/>
          </p:cNvSpPr>
          <p:nvPr>
            <p:ph idx="1"/>
          </p:nvPr>
        </p:nvSpPr>
        <p:spPr>
          <a:xfrm>
            <a:off x="744838" y="988722"/>
            <a:ext cx="8010525" cy="5029200"/>
          </a:xfrm>
        </p:spPr>
        <p:txBody>
          <a:bodyPr/>
          <a:lstStyle/>
          <a:p>
            <a:pPr marL="0" indent="0">
              <a:buNone/>
            </a:pPr>
            <a:endParaRPr lang="en-US" dirty="0"/>
          </a:p>
          <a:p>
            <a:pPr lvl="0">
              <a:lnSpc>
                <a:spcPct val="107000"/>
              </a:lnSpc>
              <a:spcAft>
                <a:spcPts val="0"/>
              </a:spcAft>
              <a:buFont typeface="Symbol" panose="05050102010706020507" pitchFamily="18" charset="2"/>
              <a:buChar char=""/>
            </a:pPr>
            <a:r>
              <a:rPr lang="en-US" sz="18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Are they sustaining innovations or disruptive innovations?</a:t>
            </a:r>
          </a:p>
          <a:p>
            <a:pPr lvl="0">
              <a:lnSpc>
                <a:spcPct val="107000"/>
              </a:lnSpc>
              <a:spcAft>
                <a:spcPts val="0"/>
              </a:spcAft>
              <a:buFont typeface="Symbol" panose="05050102010706020507" pitchFamily="18" charset="2"/>
              <a:buChar char=""/>
            </a:pPr>
            <a:r>
              <a:rPr lang="en-US" sz="18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Are they enabling systems productivity and cost optimization?</a:t>
            </a:r>
          </a:p>
          <a:p>
            <a:pPr lvl="0">
              <a:lnSpc>
                <a:spcPct val="107000"/>
              </a:lnSpc>
              <a:spcAft>
                <a:spcPts val="0"/>
              </a:spcAft>
              <a:buFont typeface="Symbol" panose="05050102010706020507" pitchFamily="18" charset="2"/>
              <a:buChar char=""/>
            </a:pPr>
            <a:r>
              <a:rPr lang="en-US" sz="18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Are they increasing business unit performance and revenue growth?</a:t>
            </a:r>
          </a:p>
          <a:p>
            <a:pPr lvl="0">
              <a:lnSpc>
                <a:spcPct val="107000"/>
              </a:lnSpc>
              <a:spcAft>
                <a:spcPts val="800"/>
              </a:spcAft>
              <a:buFont typeface="Symbol" panose="05050102010706020507" pitchFamily="18" charset="2"/>
              <a:buChar char=""/>
            </a:pPr>
            <a:r>
              <a:rPr lang="en-US" sz="18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Are they enabling business model transformation?</a:t>
            </a:r>
            <a:endParaRPr lang="en-US" sz="1800" dirty="0">
              <a:solidFill>
                <a:schemeClr val="accent6">
                  <a:lumMod val="75000"/>
                </a:schemeClr>
              </a:solidFill>
            </a:endParaRPr>
          </a:p>
          <a:p>
            <a:endParaRPr lang="en-US" dirty="0"/>
          </a:p>
          <a:p>
            <a:endParaRPr lang="en-US" dirty="0"/>
          </a:p>
          <a:p>
            <a:endParaRPr lang="en-US" dirty="0"/>
          </a:p>
          <a:p>
            <a:pPr lvl="5"/>
            <a:r>
              <a:rPr lang="en-US" dirty="0"/>
              <a:t>				</a:t>
            </a:r>
          </a:p>
        </p:txBody>
      </p:sp>
      <p:sp>
        <p:nvSpPr>
          <p:cNvPr id="4" name="Slide Number Placeholder 3"/>
          <p:cNvSpPr>
            <a:spLocks noGrp="1"/>
          </p:cNvSpPr>
          <p:nvPr>
            <p:ph type="sldNum" sz="quarter" idx="11"/>
          </p:nvPr>
        </p:nvSpPr>
        <p:spPr/>
        <p:txBody>
          <a:bodyPr/>
          <a:lstStyle/>
          <a:p>
            <a:pPr>
              <a:defRPr/>
            </a:pPr>
            <a:fld id="{67C2F18E-46AE-4775-AF21-947A0F65BC36}" type="slidenum">
              <a:rPr lang="en-US" smtClean="0"/>
              <a:pPr>
                <a:defRPr/>
              </a:pPr>
              <a:t>13</a:t>
            </a:fld>
            <a:endParaRPr lang="en-US" dirty="0"/>
          </a:p>
        </p:txBody>
      </p:sp>
      <p:pic>
        <p:nvPicPr>
          <p:cNvPr id="6" name="Picture 5"/>
          <p:cNvPicPr/>
          <p:nvPr/>
        </p:nvPicPr>
        <p:blipFill>
          <a:blip r:embed="rId2"/>
          <a:stretch>
            <a:fillRect/>
          </a:stretch>
        </p:blipFill>
        <p:spPr>
          <a:xfrm>
            <a:off x="1057013" y="2750821"/>
            <a:ext cx="4558927" cy="3675146"/>
          </a:xfrm>
          <a:prstGeom prst="rect">
            <a:avLst/>
          </a:prstGeom>
        </p:spPr>
      </p:pic>
      <p:sp>
        <p:nvSpPr>
          <p:cNvPr id="5" name="TextBox 4"/>
          <p:cNvSpPr txBox="1"/>
          <p:nvPr/>
        </p:nvSpPr>
        <p:spPr>
          <a:xfrm>
            <a:off x="7543800" y="527858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9828759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788" y="493422"/>
            <a:ext cx="8029575" cy="990600"/>
          </a:xfrm>
        </p:spPr>
        <p:txBody>
          <a:bodyPr/>
          <a:lstStyle/>
          <a:p>
            <a:r>
              <a:rPr lang="en-US" dirty="0"/>
              <a:t>Demand Management</a:t>
            </a:r>
            <a:br>
              <a:rPr lang="en-US" dirty="0">
                <a:solidFill>
                  <a:srgbClr val="FFC000"/>
                </a:solidFill>
              </a:rPr>
            </a:br>
            <a:r>
              <a:rPr lang="en-US" sz="2800" dirty="0">
                <a:solidFill>
                  <a:srgbClr val="3E544D"/>
                </a:solidFill>
              </a:rPr>
              <a:t>Some core questions</a:t>
            </a:r>
          </a:p>
        </p:txBody>
      </p:sp>
      <p:sp>
        <p:nvSpPr>
          <p:cNvPr id="3" name="Content Placeholder 2"/>
          <p:cNvSpPr>
            <a:spLocks noGrp="1"/>
          </p:cNvSpPr>
          <p:nvPr>
            <p:ph idx="1"/>
          </p:nvPr>
        </p:nvSpPr>
        <p:spPr>
          <a:xfrm>
            <a:off x="239683" y="988722"/>
            <a:ext cx="8404843" cy="5029200"/>
          </a:xfrm>
        </p:spPr>
        <p:txBody>
          <a:bodyPr/>
          <a:lstStyle/>
          <a:p>
            <a:pPr marL="0" indent="0">
              <a:buNone/>
            </a:pPr>
            <a:endParaRPr lang="en-US" dirty="0"/>
          </a:p>
          <a:p>
            <a:pPr lvl="0">
              <a:lnSpc>
                <a:spcPct val="107000"/>
              </a:lnSpc>
              <a:spcAft>
                <a:spcPts val="0"/>
              </a:spcAft>
              <a:buFont typeface="Symbol" panose="05050102010706020507" pitchFamily="18" charset="2"/>
              <a:buChar char=""/>
            </a:pPr>
            <a:r>
              <a:rPr lang="en-US" sz="1800" dirty="0">
                <a:solidFill>
                  <a:schemeClr val="accent6">
                    <a:lumMod val="75000"/>
                  </a:schemeClr>
                </a:solidFill>
                <a:latin typeface="Calibri" panose="020F0502020204030204" pitchFamily="34" charset="0"/>
                <a:cs typeface="Times New Roman" panose="02020603050405020304" pitchFamily="18" charset="0"/>
              </a:rPr>
              <a:t>Should we do it? </a:t>
            </a:r>
            <a:r>
              <a:rPr lang="en-US" sz="1800" b="0" dirty="0">
                <a:solidFill>
                  <a:schemeClr val="accent6">
                    <a:lumMod val="75000"/>
                  </a:schemeClr>
                </a:solidFill>
                <a:latin typeface="Calibri" panose="020F0502020204030204" pitchFamily="34" charset="0"/>
                <a:cs typeface="Times New Roman" panose="02020603050405020304" pitchFamily="18" charset="0"/>
              </a:rPr>
              <a:t>Does it align with and support critical business outcomes?</a:t>
            </a:r>
          </a:p>
          <a:p>
            <a:pPr lvl="0">
              <a:lnSpc>
                <a:spcPct val="107000"/>
              </a:lnSpc>
              <a:spcAft>
                <a:spcPts val="0"/>
              </a:spcAft>
              <a:buFont typeface="Symbol" panose="05050102010706020507" pitchFamily="18" charset="2"/>
              <a:buChar char=""/>
            </a:pPr>
            <a:r>
              <a:rPr lang="en-US" sz="1800" dirty="0">
                <a:solidFill>
                  <a:schemeClr val="accent6">
                    <a:lumMod val="75000"/>
                  </a:schemeClr>
                </a:solidFill>
                <a:latin typeface="Calibri" panose="020F0502020204030204" pitchFamily="34" charset="0"/>
                <a:cs typeface="Times New Roman" panose="02020603050405020304" pitchFamily="18" charset="0"/>
              </a:rPr>
              <a:t>Can we do it?</a:t>
            </a:r>
            <a:r>
              <a:rPr lang="en-US" sz="1800" b="0" dirty="0">
                <a:solidFill>
                  <a:schemeClr val="accent6">
                    <a:lumMod val="75000"/>
                  </a:schemeClr>
                </a:solidFill>
                <a:latin typeface="Calibri" panose="020F0502020204030204" pitchFamily="34" charset="0"/>
                <a:cs typeface="Times New Roman" panose="02020603050405020304" pitchFamily="18" charset="0"/>
              </a:rPr>
              <a:t> Do we have the relevant skills, capabilities and capacity to achieve the outcome?</a:t>
            </a:r>
          </a:p>
          <a:p>
            <a:pPr lvl="0">
              <a:lnSpc>
                <a:spcPct val="107000"/>
              </a:lnSpc>
              <a:spcAft>
                <a:spcPts val="0"/>
              </a:spcAft>
              <a:buFont typeface="Symbol" panose="05050102010706020507" pitchFamily="18" charset="2"/>
              <a:buChar char=""/>
            </a:pPr>
            <a:r>
              <a:rPr lang="en-US" sz="1800" dirty="0">
                <a:solidFill>
                  <a:schemeClr val="accent6">
                    <a:lumMod val="75000"/>
                  </a:schemeClr>
                </a:solidFill>
                <a:latin typeface="Calibri" panose="020F0502020204030204" pitchFamily="34" charset="0"/>
                <a:cs typeface="Times New Roman" panose="02020603050405020304" pitchFamily="18" charset="0"/>
              </a:rPr>
              <a:t>Did we do it? </a:t>
            </a:r>
            <a:r>
              <a:rPr lang="en-US" sz="1800" b="0" dirty="0">
                <a:solidFill>
                  <a:schemeClr val="accent6">
                    <a:lumMod val="75000"/>
                  </a:schemeClr>
                </a:solidFill>
                <a:latin typeface="Calibri" panose="020F0502020204030204" pitchFamily="34" charset="0"/>
                <a:cs typeface="Times New Roman" panose="02020603050405020304" pitchFamily="18" charset="0"/>
              </a:rPr>
              <a:t>Do we have the right metrics to measure the achieved outcome vs. the desired outcome?</a:t>
            </a:r>
            <a:endParaRPr lang="en-US" sz="1800" b="0" dirty="0">
              <a:solidFill>
                <a:schemeClr val="accent6">
                  <a:lumMod val="75000"/>
                </a:schemeClr>
              </a:solidFill>
            </a:endParaRPr>
          </a:p>
          <a:p>
            <a:endParaRPr lang="en-US" dirty="0"/>
          </a:p>
          <a:p>
            <a:endParaRPr lang="en-US" dirty="0"/>
          </a:p>
          <a:p>
            <a:pPr lvl="5"/>
            <a:r>
              <a:rPr lang="en-US" dirty="0"/>
              <a:t>				</a:t>
            </a:r>
          </a:p>
        </p:txBody>
      </p:sp>
      <p:sp>
        <p:nvSpPr>
          <p:cNvPr id="4" name="Slide Number Placeholder 3"/>
          <p:cNvSpPr>
            <a:spLocks noGrp="1"/>
          </p:cNvSpPr>
          <p:nvPr>
            <p:ph type="sldNum" sz="quarter" idx="11"/>
          </p:nvPr>
        </p:nvSpPr>
        <p:spPr/>
        <p:txBody>
          <a:bodyPr/>
          <a:lstStyle/>
          <a:p>
            <a:pPr>
              <a:defRPr/>
            </a:pPr>
            <a:fld id="{67C2F18E-46AE-4775-AF21-947A0F65BC36}" type="slidenum">
              <a:rPr lang="en-US" smtClean="0"/>
              <a:pPr>
                <a:defRPr/>
              </a:pPr>
              <a:t>14</a:t>
            </a:fld>
            <a:endParaRPr lang="en-US" dirty="0"/>
          </a:p>
        </p:txBody>
      </p:sp>
      <p:pic>
        <p:nvPicPr>
          <p:cNvPr id="6" name="Picture 5"/>
          <p:cNvPicPr/>
          <p:nvPr/>
        </p:nvPicPr>
        <p:blipFill>
          <a:blip r:embed="rId2"/>
          <a:stretch>
            <a:fillRect/>
          </a:stretch>
        </p:blipFill>
        <p:spPr>
          <a:xfrm>
            <a:off x="1057013" y="3005054"/>
            <a:ext cx="4558927" cy="3675146"/>
          </a:xfrm>
          <a:prstGeom prst="rect">
            <a:avLst/>
          </a:prstGeom>
        </p:spPr>
      </p:pic>
    </p:spTree>
    <p:extLst>
      <p:ext uri="{BB962C8B-B14F-4D97-AF65-F5344CB8AC3E}">
        <p14:creationId xmlns:p14="http://schemas.microsoft.com/office/powerpoint/2010/main" val="206817308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D899B-3A63-4143-AC09-FBC2EC12C8B4}"/>
              </a:ext>
            </a:extLst>
          </p:cNvPr>
          <p:cNvSpPr>
            <a:spLocks noGrp="1"/>
          </p:cNvSpPr>
          <p:nvPr>
            <p:ph type="title"/>
          </p:nvPr>
        </p:nvSpPr>
        <p:spPr/>
        <p:txBody>
          <a:bodyPr/>
          <a:lstStyle/>
          <a:p>
            <a:r>
              <a:rPr lang="en-US" dirty="0"/>
              <a:t>Transformation Zone </a:t>
            </a:r>
          </a:p>
        </p:txBody>
      </p:sp>
      <p:sp>
        <p:nvSpPr>
          <p:cNvPr id="3" name="Content Placeholder 2">
            <a:extLst>
              <a:ext uri="{FF2B5EF4-FFF2-40B4-BE49-F238E27FC236}">
                <a16:creationId xmlns:a16="http://schemas.microsoft.com/office/drawing/2014/main" id="{E4C054CD-3F95-4712-A7CF-EF2793057617}"/>
              </a:ext>
            </a:extLst>
          </p:cNvPr>
          <p:cNvSpPr>
            <a:spLocks noGrp="1"/>
          </p:cNvSpPr>
          <p:nvPr>
            <p:ph idx="1"/>
          </p:nvPr>
        </p:nvSpPr>
        <p:spPr>
          <a:xfrm>
            <a:off x="574675" y="803563"/>
            <a:ext cx="8010525" cy="5029200"/>
          </a:xfrm>
        </p:spPr>
        <p:txBody>
          <a:bodyPr/>
          <a:lstStyle/>
          <a:p>
            <a:r>
              <a:rPr lang="en-US" sz="2000" i="1" dirty="0"/>
              <a:t>The Transformation Zone</a:t>
            </a:r>
            <a:r>
              <a:rPr lang="en-US" sz="2000" dirty="0"/>
              <a:t> is charged with driving an enterprise-wide change at scale, creating a net new source of earnings. The two primary sources of net new earning are:</a:t>
            </a:r>
          </a:p>
          <a:p>
            <a:endParaRPr lang="en-US" sz="2000" dirty="0">
              <a:solidFill>
                <a:schemeClr val="accent6">
                  <a:lumMod val="75000"/>
                </a:schemeClr>
              </a:solidFill>
            </a:endParaRPr>
          </a:p>
          <a:p>
            <a:r>
              <a:rPr lang="en-US" sz="2000" dirty="0">
                <a:solidFill>
                  <a:schemeClr val="accent6">
                    <a:lumMod val="75000"/>
                  </a:schemeClr>
                </a:solidFill>
              </a:rPr>
              <a:t>Scaling a new business to 10% or greater of current company overall revenues</a:t>
            </a:r>
          </a:p>
          <a:p>
            <a:endParaRPr lang="en-US" sz="2000" dirty="0">
              <a:solidFill>
                <a:schemeClr val="accent6">
                  <a:lumMod val="75000"/>
                </a:schemeClr>
              </a:solidFill>
            </a:endParaRPr>
          </a:p>
          <a:p>
            <a:r>
              <a:rPr lang="en-US" sz="2000" dirty="0">
                <a:solidFill>
                  <a:schemeClr val="accent6">
                    <a:lumMod val="75000"/>
                  </a:schemeClr>
                </a:solidFill>
              </a:rPr>
              <a:t>Leveraging digital technology to enter adjacent markets</a:t>
            </a:r>
          </a:p>
          <a:p>
            <a:endParaRPr lang="en-US" dirty="0"/>
          </a:p>
        </p:txBody>
      </p:sp>
      <p:sp>
        <p:nvSpPr>
          <p:cNvPr id="4" name="Slide Number Placeholder 3">
            <a:extLst>
              <a:ext uri="{FF2B5EF4-FFF2-40B4-BE49-F238E27FC236}">
                <a16:creationId xmlns:a16="http://schemas.microsoft.com/office/drawing/2014/main" id="{CD3A36DE-B4B9-4D20-AD49-2AC532298DCC}"/>
              </a:ext>
            </a:extLst>
          </p:cNvPr>
          <p:cNvSpPr>
            <a:spLocks noGrp="1"/>
          </p:cNvSpPr>
          <p:nvPr>
            <p:ph type="sldNum" sz="quarter" idx="11"/>
          </p:nvPr>
        </p:nvSpPr>
        <p:spPr/>
        <p:txBody>
          <a:bodyPr/>
          <a:lstStyle/>
          <a:p>
            <a:pPr>
              <a:defRPr/>
            </a:pPr>
            <a:fld id="{67C2F18E-46AE-4775-AF21-947A0F65BC36}" type="slidenum">
              <a:rPr lang="en-US" smtClean="0"/>
              <a:pPr>
                <a:defRPr/>
              </a:pPr>
              <a:t>15</a:t>
            </a:fld>
            <a:endParaRPr lang="en-US" dirty="0"/>
          </a:p>
        </p:txBody>
      </p:sp>
    </p:spTree>
    <p:extLst>
      <p:ext uri="{BB962C8B-B14F-4D97-AF65-F5344CB8AC3E}">
        <p14:creationId xmlns:p14="http://schemas.microsoft.com/office/powerpoint/2010/main" val="341437652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447F-C2E7-4F4E-B595-1488E0F448FB}"/>
              </a:ext>
            </a:extLst>
          </p:cNvPr>
          <p:cNvSpPr>
            <a:spLocks noGrp="1"/>
          </p:cNvSpPr>
          <p:nvPr>
            <p:ph type="title"/>
          </p:nvPr>
        </p:nvSpPr>
        <p:spPr/>
        <p:txBody>
          <a:bodyPr/>
          <a:lstStyle/>
          <a:p>
            <a:r>
              <a:rPr lang="en-US" dirty="0"/>
              <a:t>Use Cases</a:t>
            </a:r>
          </a:p>
        </p:txBody>
      </p:sp>
      <p:sp>
        <p:nvSpPr>
          <p:cNvPr id="4" name="Slide Number Placeholder 3">
            <a:extLst>
              <a:ext uri="{FF2B5EF4-FFF2-40B4-BE49-F238E27FC236}">
                <a16:creationId xmlns:a16="http://schemas.microsoft.com/office/drawing/2014/main" id="{D2734234-C57C-42A7-B91D-F64EE81A2909}"/>
              </a:ext>
            </a:extLst>
          </p:cNvPr>
          <p:cNvSpPr>
            <a:spLocks noGrp="1"/>
          </p:cNvSpPr>
          <p:nvPr>
            <p:ph type="sldNum" sz="quarter" idx="11"/>
          </p:nvPr>
        </p:nvSpPr>
        <p:spPr/>
        <p:txBody>
          <a:bodyPr/>
          <a:lstStyle/>
          <a:p>
            <a:pPr>
              <a:defRPr/>
            </a:pPr>
            <a:fld id="{67C2F18E-46AE-4775-AF21-947A0F65BC36}" type="slidenum">
              <a:rPr lang="en-US" smtClean="0"/>
              <a:pPr>
                <a:defRPr/>
              </a:pPr>
              <a:t>16</a:t>
            </a:fld>
            <a:endParaRPr lang="en-US" dirty="0"/>
          </a:p>
        </p:txBody>
      </p:sp>
      <p:pic>
        <p:nvPicPr>
          <p:cNvPr id="5" name="Content Placeholder 4">
            <a:extLst>
              <a:ext uri="{FF2B5EF4-FFF2-40B4-BE49-F238E27FC236}">
                <a16:creationId xmlns:a16="http://schemas.microsoft.com/office/drawing/2014/main" id="{E115E770-CACC-4E47-AF85-995FC42B68C5}"/>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4475" y="2141681"/>
            <a:ext cx="2392218" cy="1789546"/>
          </a:xfrm>
          <a:prstGeom prst="rect">
            <a:avLst/>
          </a:prstGeom>
          <a:noFill/>
          <a:ln>
            <a:noFill/>
          </a:ln>
        </p:spPr>
      </p:pic>
      <p:pic>
        <p:nvPicPr>
          <p:cNvPr id="6" name="Content Placeholder 4">
            <a:extLst>
              <a:ext uri="{FF2B5EF4-FFF2-40B4-BE49-F238E27FC236}">
                <a16:creationId xmlns:a16="http://schemas.microsoft.com/office/drawing/2014/main" id="{8C2A4258-D4D7-4EB4-82CC-48BA6878D567}"/>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5492687" y="1796473"/>
            <a:ext cx="2025712" cy="2479963"/>
          </a:xfrm>
          <a:prstGeom prst="rect">
            <a:avLst/>
          </a:prstGeom>
          <a:noFill/>
          <a:ln w="9525">
            <a:noFill/>
            <a:miter lim="800000"/>
            <a:headEnd/>
            <a:tailEnd/>
          </a:ln>
        </p:spPr>
      </p:pic>
    </p:spTree>
    <p:extLst>
      <p:ext uri="{BB962C8B-B14F-4D97-AF65-F5344CB8AC3E}">
        <p14:creationId xmlns:p14="http://schemas.microsoft.com/office/powerpoint/2010/main" val="321960087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A7D8EC-7BA7-4863-A4DA-1446C9FA2265}"/>
              </a:ext>
            </a:extLst>
          </p:cNvPr>
          <p:cNvSpPr>
            <a:spLocks noGrp="1"/>
          </p:cNvSpPr>
          <p:nvPr>
            <p:ph type="title"/>
          </p:nvPr>
        </p:nvSpPr>
        <p:spPr>
          <a:xfrm>
            <a:off x="184726" y="614810"/>
            <a:ext cx="8959273" cy="582461"/>
          </a:xfrm>
        </p:spPr>
        <p:txBody>
          <a:bodyPr>
            <a:noAutofit/>
          </a:bodyPr>
          <a:lstStyle/>
          <a:p>
            <a:r>
              <a:rPr lang="en-US" dirty="0">
                <a:solidFill>
                  <a:srgbClr val="938636"/>
                </a:solidFill>
              </a:rPr>
              <a:t>4 Zones Model: Business Value Creation Metrics</a:t>
            </a:r>
            <a:br>
              <a:rPr lang="en-US" dirty="0">
                <a:solidFill>
                  <a:srgbClr val="938636"/>
                </a:solidFill>
              </a:rPr>
            </a:br>
            <a:r>
              <a:rPr lang="en-US" sz="2800" dirty="0">
                <a:solidFill>
                  <a:srgbClr val="3E544D"/>
                </a:solidFill>
              </a:rPr>
              <a:t>Specific metrics for each zone</a:t>
            </a:r>
          </a:p>
        </p:txBody>
      </p:sp>
      <p:grpSp>
        <p:nvGrpSpPr>
          <p:cNvPr id="43" name="Group 8">
            <a:extLst>
              <a:ext uri="{FF2B5EF4-FFF2-40B4-BE49-F238E27FC236}">
                <a16:creationId xmlns:a16="http://schemas.microsoft.com/office/drawing/2014/main" id="{931A3DD3-A9D9-4E08-8D7F-E7BC5E745BA3}"/>
              </a:ext>
            </a:extLst>
          </p:cNvPr>
          <p:cNvGrpSpPr>
            <a:grpSpLocks/>
          </p:cNvGrpSpPr>
          <p:nvPr/>
        </p:nvGrpSpPr>
        <p:grpSpPr bwMode="auto">
          <a:xfrm>
            <a:off x="2520463" y="2401187"/>
            <a:ext cx="4153447" cy="1988344"/>
            <a:chOff x="1286" y="1149"/>
            <a:chExt cx="3161" cy="2202"/>
          </a:xfrm>
        </p:grpSpPr>
        <p:sp>
          <p:nvSpPr>
            <p:cNvPr id="44" name="Line 9">
              <a:extLst>
                <a:ext uri="{FF2B5EF4-FFF2-40B4-BE49-F238E27FC236}">
                  <a16:creationId xmlns:a16="http://schemas.microsoft.com/office/drawing/2014/main" id="{610450D5-65C7-4CA8-90E8-887E7BAAA2DC}"/>
                </a:ext>
              </a:extLst>
            </p:cNvPr>
            <p:cNvSpPr>
              <a:spLocks noChangeShapeType="1"/>
            </p:cNvSpPr>
            <p:nvPr/>
          </p:nvSpPr>
          <p:spPr bwMode="auto">
            <a:xfrm>
              <a:off x="2902" y="1149"/>
              <a:ext cx="0" cy="2202"/>
            </a:xfrm>
            <a:prstGeom prst="line">
              <a:avLst/>
            </a:prstGeom>
            <a:noFill/>
            <a:ln w="38100">
              <a:solidFill>
                <a:srgbClr val="648ED8"/>
              </a:solidFill>
              <a:round/>
              <a:headEnd/>
              <a:tailEnd/>
            </a:ln>
            <a:extLst>
              <a:ext uri="{909E8E84-426E-40DD-AFC4-6F175D3DCCD1}">
                <a14:hiddenFill xmlns:a14="http://schemas.microsoft.com/office/drawing/2010/main">
                  <a:noFill/>
                </a14:hiddenFill>
              </a:ext>
            </a:extLst>
          </p:spPr>
          <p:txBody>
            <a:bodyPr/>
            <a:lstStyle/>
            <a:p>
              <a:pPr defTabSz="457146" eaLnBrk="1" fontAlgn="auto" hangingPunct="1">
                <a:spcBef>
                  <a:spcPts val="0"/>
                </a:spcBef>
                <a:spcAft>
                  <a:spcPts val="0"/>
                </a:spcAft>
                <a:defRPr/>
              </a:pPr>
              <a:endParaRPr lang="en-US" sz="1200" b="0">
                <a:solidFill>
                  <a:srgbClr val="4A4A4A"/>
                </a:solidFill>
                <a:latin typeface="Arial"/>
              </a:endParaRPr>
            </a:p>
          </p:txBody>
        </p:sp>
        <p:sp>
          <p:nvSpPr>
            <p:cNvPr id="45" name="Line 10">
              <a:extLst>
                <a:ext uri="{FF2B5EF4-FFF2-40B4-BE49-F238E27FC236}">
                  <a16:creationId xmlns:a16="http://schemas.microsoft.com/office/drawing/2014/main" id="{4EF39F94-C1A1-44CD-A978-292B69FEC770}"/>
                </a:ext>
              </a:extLst>
            </p:cNvPr>
            <p:cNvSpPr>
              <a:spLocks noChangeShapeType="1"/>
            </p:cNvSpPr>
            <p:nvPr/>
          </p:nvSpPr>
          <p:spPr bwMode="auto">
            <a:xfrm rot="5400000">
              <a:off x="2867" y="669"/>
              <a:ext cx="0" cy="3161"/>
            </a:xfrm>
            <a:prstGeom prst="line">
              <a:avLst/>
            </a:prstGeom>
            <a:noFill/>
            <a:ln w="38100">
              <a:solidFill>
                <a:srgbClr val="648ED8"/>
              </a:solidFill>
              <a:round/>
              <a:headEnd/>
              <a:tailEnd/>
            </a:ln>
            <a:extLst>
              <a:ext uri="{909E8E84-426E-40DD-AFC4-6F175D3DCCD1}">
                <a14:hiddenFill xmlns:a14="http://schemas.microsoft.com/office/drawing/2010/main">
                  <a:noFill/>
                </a14:hiddenFill>
              </a:ext>
            </a:extLst>
          </p:spPr>
          <p:txBody>
            <a:bodyPr/>
            <a:lstStyle/>
            <a:p>
              <a:pPr defTabSz="457146" eaLnBrk="1" fontAlgn="auto" hangingPunct="1">
                <a:spcBef>
                  <a:spcPts val="0"/>
                </a:spcBef>
                <a:spcAft>
                  <a:spcPts val="0"/>
                </a:spcAft>
                <a:defRPr/>
              </a:pPr>
              <a:endParaRPr lang="en-US" sz="1200" b="0">
                <a:solidFill>
                  <a:srgbClr val="4A4A4A"/>
                </a:solidFill>
                <a:latin typeface="Arial"/>
              </a:endParaRPr>
            </a:p>
          </p:txBody>
        </p:sp>
      </p:grpSp>
      <p:sp>
        <p:nvSpPr>
          <p:cNvPr id="50" name="Text Box 11">
            <a:extLst>
              <a:ext uri="{FF2B5EF4-FFF2-40B4-BE49-F238E27FC236}">
                <a16:creationId xmlns:a16="http://schemas.microsoft.com/office/drawing/2014/main" id="{D2E9FED1-F7D7-4EE5-BBF9-AE50E5DB18F9}"/>
              </a:ext>
            </a:extLst>
          </p:cNvPr>
          <p:cNvSpPr txBox="1">
            <a:spLocks noChangeArrowheads="1"/>
          </p:cNvSpPr>
          <p:nvPr/>
        </p:nvSpPr>
        <p:spPr bwMode="auto">
          <a:xfrm>
            <a:off x="2603274" y="3538144"/>
            <a:ext cx="1563248" cy="307777"/>
          </a:xfrm>
          <a:prstGeom prst="rect">
            <a:avLst/>
          </a:prstGeom>
          <a:noFill/>
          <a:ln>
            <a:noFill/>
          </a:ln>
          <a:effectLst/>
        </p:spPr>
        <p:txBody>
          <a:bodyPr wrap="none">
            <a:spAutoFit/>
          </a:bodyPr>
          <a:lstStyle/>
          <a:p>
            <a:pPr algn="ctr" defTabSz="457146" eaLnBrk="1" fontAlgn="auto" hangingPunct="1">
              <a:spcBef>
                <a:spcPts val="0"/>
              </a:spcBef>
              <a:spcAft>
                <a:spcPts val="0"/>
              </a:spcAft>
              <a:defRPr/>
            </a:pPr>
            <a:r>
              <a:rPr lang="en-US" sz="1400" dirty="0">
                <a:solidFill>
                  <a:srgbClr val="4A4A4A"/>
                </a:solidFill>
                <a:latin typeface="Arial"/>
              </a:rPr>
              <a:t>Incubation Zone</a:t>
            </a:r>
            <a:endParaRPr lang="en-US" sz="1000" b="0" dirty="0">
              <a:solidFill>
                <a:srgbClr val="4A4A4A"/>
              </a:solidFill>
              <a:latin typeface="Arial"/>
            </a:endParaRPr>
          </a:p>
        </p:txBody>
      </p:sp>
      <p:sp>
        <p:nvSpPr>
          <p:cNvPr id="51" name="Text Box 12">
            <a:extLst>
              <a:ext uri="{FF2B5EF4-FFF2-40B4-BE49-F238E27FC236}">
                <a16:creationId xmlns:a16="http://schemas.microsoft.com/office/drawing/2014/main" id="{46E13555-9248-4A25-AA47-7279686E7018}"/>
              </a:ext>
            </a:extLst>
          </p:cNvPr>
          <p:cNvSpPr txBox="1">
            <a:spLocks noChangeArrowheads="1"/>
          </p:cNvSpPr>
          <p:nvPr/>
        </p:nvSpPr>
        <p:spPr bwMode="auto">
          <a:xfrm>
            <a:off x="2403028" y="1988064"/>
            <a:ext cx="1963743" cy="307777"/>
          </a:xfrm>
          <a:prstGeom prst="rect">
            <a:avLst/>
          </a:prstGeom>
          <a:solidFill>
            <a:schemeClr val="bg1"/>
          </a:solidFill>
          <a:ln>
            <a:noFill/>
          </a:ln>
          <a:effectLst/>
        </p:spPr>
        <p:txBody>
          <a:bodyPr wrap="none">
            <a:spAutoFit/>
          </a:bodyPr>
          <a:lstStyle/>
          <a:p>
            <a:pPr algn="ctr" defTabSz="457146" eaLnBrk="1" fontAlgn="auto" hangingPunct="1">
              <a:spcBef>
                <a:spcPts val="0"/>
              </a:spcBef>
              <a:spcAft>
                <a:spcPts val="0"/>
              </a:spcAft>
              <a:defRPr/>
            </a:pPr>
            <a:r>
              <a:rPr lang="en-US" sz="1400" dirty="0">
                <a:solidFill>
                  <a:srgbClr val="4A4A4A"/>
                </a:solidFill>
                <a:latin typeface="Arial"/>
              </a:rPr>
              <a:t>Transformation Zone</a:t>
            </a:r>
          </a:p>
        </p:txBody>
      </p:sp>
      <p:sp>
        <p:nvSpPr>
          <p:cNvPr id="52" name="Text Box 13">
            <a:extLst>
              <a:ext uri="{FF2B5EF4-FFF2-40B4-BE49-F238E27FC236}">
                <a16:creationId xmlns:a16="http://schemas.microsoft.com/office/drawing/2014/main" id="{BD7BDDFC-65CF-45C2-9B98-9F1A82A1FCB4}"/>
              </a:ext>
            </a:extLst>
          </p:cNvPr>
          <p:cNvSpPr txBox="1">
            <a:spLocks noChangeArrowheads="1"/>
          </p:cNvSpPr>
          <p:nvPr/>
        </p:nvSpPr>
        <p:spPr bwMode="auto">
          <a:xfrm>
            <a:off x="5054807" y="1988064"/>
            <a:ext cx="1757212" cy="307777"/>
          </a:xfrm>
          <a:prstGeom prst="rect">
            <a:avLst/>
          </a:prstGeom>
          <a:solidFill>
            <a:schemeClr val="bg1"/>
          </a:solidFill>
          <a:ln>
            <a:noFill/>
          </a:ln>
          <a:effectLst/>
        </p:spPr>
        <p:txBody>
          <a:bodyPr wrap="none">
            <a:spAutoFit/>
          </a:bodyPr>
          <a:lstStyle/>
          <a:p>
            <a:pPr algn="ctr" defTabSz="457146" eaLnBrk="1" fontAlgn="auto" hangingPunct="1">
              <a:spcBef>
                <a:spcPts val="0"/>
              </a:spcBef>
              <a:spcAft>
                <a:spcPts val="0"/>
              </a:spcAft>
              <a:defRPr/>
            </a:pPr>
            <a:r>
              <a:rPr lang="en-US" sz="1400" dirty="0">
                <a:solidFill>
                  <a:srgbClr val="4A4A4A"/>
                </a:solidFill>
                <a:latin typeface="Arial"/>
              </a:rPr>
              <a:t>Performance Zone</a:t>
            </a:r>
            <a:endParaRPr lang="en-US" sz="1400" b="0" dirty="0">
              <a:solidFill>
                <a:srgbClr val="4A4A4A"/>
              </a:solidFill>
              <a:latin typeface="Arial"/>
            </a:endParaRPr>
          </a:p>
        </p:txBody>
      </p:sp>
      <p:sp>
        <p:nvSpPr>
          <p:cNvPr id="53" name="Text Box 14">
            <a:extLst>
              <a:ext uri="{FF2B5EF4-FFF2-40B4-BE49-F238E27FC236}">
                <a16:creationId xmlns:a16="http://schemas.microsoft.com/office/drawing/2014/main" id="{D0821A16-F228-448D-A6CD-C63ED8DBE301}"/>
              </a:ext>
            </a:extLst>
          </p:cNvPr>
          <p:cNvSpPr txBox="1">
            <a:spLocks noChangeArrowheads="1"/>
          </p:cNvSpPr>
          <p:nvPr/>
        </p:nvSpPr>
        <p:spPr bwMode="auto">
          <a:xfrm>
            <a:off x="5076557" y="3554046"/>
            <a:ext cx="1713715" cy="307777"/>
          </a:xfrm>
          <a:prstGeom prst="rect">
            <a:avLst/>
          </a:prstGeom>
          <a:noFill/>
          <a:ln>
            <a:noFill/>
          </a:ln>
          <a:effectLst/>
        </p:spPr>
        <p:txBody>
          <a:bodyPr wrap="square">
            <a:spAutoFit/>
          </a:bodyPr>
          <a:lstStyle/>
          <a:p>
            <a:pPr algn="ctr" defTabSz="457146" eaLnBrk="1" fontAlgn="auto" hangingPunct="1">
              <a:spcBef>
                <a:spcPts val="0"/>
              </a:spcBef>
              <a:spcAft>
                <a:spcPts val="0"/>
              </a:spcAft>
              <a:defRPr/>
            </a:pPr>
            <a:r>
              <a:rPr lang="en-US" sz="1400" dirty="0">
                <a:solidFill>
                  <a:srgbClr val="4A4A4A"/>
                </a:solidFill>
                <a:latin typeface="Arial"/>
              </a:rPr>
              <a:t>Productivity Zone</a:t>
            </a:r>
            <a:endParaRPr lang="en-US" sz="1400" b="0" dirty="0">
              <a:solidFill>
                <a:srgbClr val="4A4A4A"/>
              </a:solidFill>
              <a:latin typeface="Arial"/>
            </a:endParaRPr>
          </a:p>
        </p:txBody>
      </p:sp>
      <p:sp>
        <p:nvSpPr>
          <p:cNvPr id="54" name="TextBox 53">
            <a:extLst>
              <a:ext uri="{FF2B5EF4-FFF2-40B4-BE49-F238E27FC236}">
                <a16:creationId xmlns:a16="http://schemas.microsoft.com/office/drawing/2014/main" id="{2D31518C-5095-4771-9DAB-5409835F09C5}"/>
              </a:ext>
            </a:extLst>
          </p:cNvPr>
          <p:cNvSpPr txBox="1"/>
          <p:nvPr/>
        </p:nvSpPr>
        <p:spPr>
          <a:xfrm>
            <a:off x="1120868" y="4991011"/>
            <a:ext cx="7366119" cy="830997"/>
          </a:xfrm>
          <a:prstGeom prst="rect">
            <a:avLst/>
          </a:prstGeom>
          <a:noFill/>
        </p:spPr>
        <p:txBody>
          <a:bodyPr wrap="none" rtlCol="0">
            <a:spAutoFit/>
          </a:bodyPr>
          <a:lstStyle/>
          <a:p>
            <a:pPr algn="ctr" defTabSz="457146" eaLnBrk="1" fontAlgn="auto" hangingPunct="1">
              <a:spcBef>
                <a:spcPts val="0"/>
              </a:spcBef>
              <a:spcAft>
                <a:spcPts val="0"/>
              </a:spcAft>
              <a:defRPr/>
            </a:pPr>
            <a:endParaRPr lang="en-US" sz="1600" dirty="0">
              <a:solidFill>
                <a:srgbClr val="938636"/>
              </a:solidFill>
              <a:latin typeface="Arial"/>
            </a:endParaRPr>
          </a:p>
          <a:p>
            <a:pPr algn="ctr" defTabSz="457146" eaLnBrk="1" fontAlgn="auto" hangingPunct="1">
              <a:spcBef>
                <a:spcPts val="0"/>
              </a:spcBef>
              <a:spcAft>
                <a:spcPts val="0"/>
              </a:spcAft>
              <a:defRPr/>
            </a:pPr>
            <a:r>
              <a:rPr lang="en-US" sz="1600" dirty="0">
                <a:solidFill>
                  <a:srgbClr val="938636"/>
                </a:solidFill>
                <a:latin typeface="Arial"/>
              </a:rPr>
              <a:t>Key Takeaway</a:t>
            </a:r>
          </a:p>
          <a:p>
            <a:pPr algn="ctr" defTabSz="457146" eaLnBrk="1" fontAlgn="auto" hangingPunct="1">
              <a:spcBef>
                <a:spcPts val="0"/>
              </a:spcBef>
              <a:spcAft>
                <a:spcPts val="0"/>
              </a:spcAft>
              <a:defRPr/>
            </a:pPr>
            <a:r>
              <a:rPr lang="en-US" sz="1600" b="0" i="1" dirty="0">
                <a:solidFill>
                  <a:srgbClr val="3E544D"/>
                </a:solidFill>
                <a:latin typeface="Arial"/>
              </a:rPr>
              <a:t>Don’t use the metrics of one zone to measure the performance of another zone</a:t>
            </a:r>
          </a:p>
        </p:txBody>
      </p:sp>
      <p:sp>
        <p:nvSpPr>
          <p:cNvPr id="2" name="TextBox 1">
            <a:extLst>
              <a:ext uri="{FF2B5EF4-FFF2-40B4-BE49-F238E27FC236}">
                <a16:creationId xmlns:a16="http://schemas.microsoft.com/office/drawing/2014/main" id="{1E72A436-9C5F-4E5A-AC5E-661E800989E2}"/>
              </a:ext>
            </a:extLst>
          </p:cNvPr>
          <p:cNvSpPr txBox="1"/>
          <p:nvPr/>
        </p:nvSpPr>
        <p:spPr>
          <a:xfrm>
            <a:off x="7541931" y="2498343"/>
            <a:ext cx="873124" cy="523220"/>
          </a:xfrm>
          <a:prstGeom prst="rect">
            <a:avLst/>
          </a:prstGeom>
          <a:noFill/>
        </p:spPr>
        <p:txBody>
          <a:bodyPr wrap="none" rtlCol="0">
            <a:spAutoFit/>
          </a:bodyPr>
          <a:lstStyle/>
          <a:p>
            <a:pPr algn="ctr" defTabSz="457146" eaLnBrk="1" fontAlgn="auto" hangingPunct="1">
              <a:spcBef>
                <a:spcPts val="0"/>
              </a:spcBef>
              <a:spcAft>
                <a:spcPts val="0"/>
              </a:spcAft>
              <a:defRPr/>
            </a:pPr>
            <a:r>
              <a:rPr lang="en-US" sz="1400" dirty="0">
                <a:solidFill>
                  <a:schemeClr val="accent6">
                    <a:lumMod val="75000"/>
                  </a:schemeClr>
                </a:solidFill>
                <a:latin typeface="Lato Light" charset="0"/>
                <a:ea typeface="Lato Light" charset="0"/>
                <a:cs typeface="Lato Light" charset="0"/>
              </a:rPr>
              <a:t>Investor</a:t>
            </a:r>
          </a:p>
          <a:p>
            <a:pPr algn="ctr" defTabSz="457146" eaLnBrk="1" fontAlgn="auto" hangingPunct="1">
              <a:spcBef>
                <a:spcPts val="0"/>
              </a:spcBef>
              <a:spcAft>
                <a:spcPts val="0"/>
              </a:spcAft>
              <a:defRPr/>
            </a:pPr>
            <a:r>
              <a:rPr lang="en-US" sz="1400" dirty="0">
                <a:solidFill>
                  <a:schemeClr val="accent6">
                    <a:lumMod val="75000"/>
                  </a:schemeClr>
                </a:solidFill>
                <a:latin typeface="Lato Light" charset="0"/>
                <a:ea typeface="Lato Light" charset="0"/>
                <a:cs typeface="Lato Light" charset="0"/>
              </a:rPr>
              <a:t>Metrics</a:t>
            </a:r>
          </a:p>
        </p:txBody>
      </p:sp>
      <p:sp>
        <p:nvSpPr>
          <p:cNvPr id="27" name="TextBox 26">
            <a:extLst>
              <a:ext uri="{FF2B5EF4-FFF2-40B4-BE49-F238E27FC236}">
                <a16:creationId xmlns:a16="http://schemas.microsoft.com/office/drawing/2014/main" id="{0CDC0A8C-F9DD-4F92-9579-31EDB4709A40}"/>
              </a:ext>
            </a:extLst>
          </p:cNvPr>
          <p:cNvSpPr txBox="1"/>
          <p:nvPr/>
        </p:nvSpPr>
        <p:spPr>
          <a:xfrm>
            <a:off x="7569917" y="4029047"/>
            <a:ext cx="817148" cy="523220"/>
          </a:xfrm>
          <a:prstGeom prst="rect">
            <a:avLst/>
          </a:prstGeom>
          <a:noFill/>
        </p:spPr>
        <p:txBody>
          <a:bodyPr wrap="none" rtlCol="0">
            <a:spAutoFit/>
          </a:bodyPr>
          <a:lstStyle/>
          <a:p>
            <a:pPr algn="ctr" defTabSz="457146" eaLnBrk="1" fontAlgn="auto" hangingPunct="1">
              <a:spcBef>
                <a:spcPts val="0"/>
              </a:spcBef>
              <a:spcAft>
                <a:spcPts val="0"/>
              </a:spcAft>
              <a:defRPr/>
            </a:pPr>
            <a:r>
              <a:rPr lang="en-US" sz="1400" dirty="0">
                <a:solidFill>
                  <a:schemeClr val="accent6">
                    <a:lumMod val="75000"/>
                  </a:schemeClr>
                </a:solidFill>
                <a:latin typeface="Lato Light" charset="0"/>
                <a:ea typeface="Lato Light" charset="0"/>
                <a:cs typeface="Lato Light" charset="0"/>
              </a:rPr>
              <a:t>Process</a:t>
            </a:r>
          </a:p>
          <a:p>
            <a:pPr algn="ctr" defTabSz="457146" eaLnBrk="1" fontAlgn="auto" hangingPunct="1">
              <a:spcBef>
                <a:spcPts val="0"/>
              </a:spcBef>
              <a:spcAft>
                <a:spcPts val="0"/>
              </a:spcAft>
              <a:defRPr/>
            </a:pPr>
            <a:r>
              <a:rPr lang="en-US" sz="1400" dirty="0">
                <a:solidFill>
                  <a:schemeClr val="accent6">
                    <a:lumMod val="75000"/>
                  </a:schemeClr>
                </a:solidFill>
                <a:latin typeface="Lato Light" charset="0"/>
                <a:ea typeface="Lato Light" charset="0"/>
                <a:cs typeface="Lato Light" charset="0"/>
              </a:rPr>
              <a:t>Metrics</a:t>
            </a:r>
          </a:p>
        </p:txBody>
      </p:sp>
      <p:sp>
        <p:nvSpPr>
          <p:cNvPr id="28" name="TextBox 27">
            <a:extLst>
              <a:ext uri="{FF2B5EF4-FFF2-40B4-BE49-F238E27FC236}">
                <a16:creationId xmlns:a16="http://schemas.microsoft.com/office/drawing/2014/main" id="{5C240173-B0B8-4810-BD3F-78D5257CDCBB}"/>
              </a:ext>
            </a:extLst>
          </p:cNvPr>
          <p:cNvSpPr txBox="1"/>
          <p:nvPr/>
        </p:nvSpPr>
        <p:spPr>
          <a:xfrm>
            <a:off x="520458" y="2498343"/>
            <a:ext cx="1310167" cy="523220"/>
          </a:xfrm>
          <a:prstGeom prst="rect">
            <a:avLst/>
          </a:prstGeom>
          <a:noFill/>
        </p:spPr>
        <p:txBody>
          <a:bodyPr wrap="none" rtlCol="0">
            <a:spAutoFit/>
          </a:bodyPr>
          <a:lstStyle/>
          <a:p>
            <a:pPr algn="ctr" defTabSz="457146" eaLnBrk="1" fontAlgn="auto" hangingPunct="1">
              <a:spcBef>
                <a:spcPts val="0"/>
              </a:spcBef>
              <a:spcAft>
                <a:spcPts val="0"/>
              </a:spcAft>
              <a:defRPr/>
            </a:pPr>
            <a:r>
              <a:rPr lang="en-US" sz="1400" dirty="0">
                <a:solidFill>
                  <a:schemeClr val="accent6">
                    <a:lumMod val="75000"/>
                  </a:schemeClr>
                </a:solidFill>
                <a:latin typeface="Lato Light" charset="0"/>
                <a:ea typeface="Lato Light" charset="0"/>
                <a:cs typeface="Lato Light" charset="0"/>
              </a:rPr>
              <a:t>Hypergrowth</a:t>
            </a:r>
          </a:p>
          <a:p>
            <a:pPr algn="ctr" defTabSz="457146" eaLnBrk="1" fontAlgn="auto" hangingPunct="1">
              <a:spcBef>
                <a:spcPts val="0"/>
              </a:spcBef>
              <a:spcAft>
                <a:spcPts val="0"/>
              </a:spcAft>
              <a:defRPr/>
            </a:pPr>
            <a:r>
              <a:rPr lang="en-US" sz="1400" dirty="0">
                <a:solidFill>
                  <a:schemeClr val="accent6">
                    <a:lumMod val="75000"/>
                  </a:schemeClr>
                </a:solidFill>
                <a:latin typeface="Lato Light" charset="0"/>
                <a:ea typeface="Lato Light" charset="0"/>
                <a:cs typeface="Lato Light" charset="0"/>
              </a:rPr>
              <a:t>Metrics</a:t>
            </a:r>
          </a:p>
        </p:txBody>
      </p:sp>
      <p:sp>
        <p:nvSpPr>
          <p:cNvPr id="29" name="TextBox 28">
            <a:extLst>
              <a:ext uri="{FF2B5EF4-FFF2-40B4-BE49-F238E27FC236}">
                <a16:creationId xmlns:a16="http://schemas.microsoft.com/office/drawing/2014/main" id="{A63763E9-20B0-4C98-A919-A73B13A0B0F3}"/>
              </a:ext>
            </a:extLst>
          </p:cNvPr>
          <p:cNvSpPr txBox="1"/>
          <p:nvPr/>
        </p:nvSpPr>
        <p:spPr>
          <a:xfrm>
            <a:off x="751161" y="4029047"/>
            <a:ext cx="848758" cy="523220"/>
          </a:xfrm>
          <a:prstGeom prst="rect">
            <a:avLst/>
          </a:prstGeom>
          <a:noFill/>
        </p:spPr>
        <p:txBody>
          <a:bodyPr wrap="none" rtlCol="0">
            <a:spAutoFit/>
          </a:bodyPr>
          <a:lstStyle/>
          <a:p>
            <a:pPr algn="ctr" defTabSz="457146" eaLnBrk="1" fontAlgn="auto" hangingPunct="1">
              <a:spcBef>
                <a:spcPts val="0"/>
              </a:spcBef>
              <a:spcAft>
                <a:spcPts val="0"/>
              </a:spcAft>
              <a:defRPr/>
            </a:pPr>
            <a:r>
              <a:rPr lang="en-US" sz="1400" dirty="0">
                <a:solidFill>
                  <a:schemeClr val="accent6">
                    <a:lumMod val="75000"/>
                  </a:schemeClr>
                </a:solidFill>
                <a:latin typeface="Lato Light" charset="0"/>
                <a:ea typeface="Lato Light" charset="0"/>
                <a:cs typeface="Lato Light" charset="0"/>
              </a:rPr>
              <a:t>Venture</a:t>
            </a:r>
          </a:p>
          <a:p>
            <a:pPr algn="ctr" defTabSz="457146" eaLnBrk="1" fontAlgn="auto" hangingPunct="1">
              <a:spcBef>
                <a:spcPts val="0"/>
              </a:spcBef>
              <a:spcAft>
                <a:spcPts val="0"/>
              </a:spcAft>
              <a:defRPr/>
            </a:pPr>
            <a:r>
              <a:rPr lang="en-US" sz="1400" dirty="0">
                <a:solidFill>
                  <a:schemeClr val="accent6">
                    <a:lumMod val="75000"/>
                  </a:schemeClr>
                </a:solidFill>
                <a:latin typeface="Lato Light" charset="0"/>
                <a:ea typeface="Lato Light" charset="0"/>
                <a:cs typeface="Lato Light" charset="0"/>
              </a:rPr>
              <a:t>Metrics</a:t>
            </a:r>
          </a:p>
        </p:txBody>
      </p:sp>
      <p:sp>
        <p:nvSpPr>
          <p:cNvPr id="19" name="Rectangle 18">
            <a:extLst>
              <a:ext uri="{FF2B5EF4-FFF2-40B4-BE49-F238E27FC236}">
                <a16:creationId xmlns:a16="http://schemas.microsoft.com/office/drawing/2014/main" id="{E1D6915B-84B3-45F4-9CC5-277081853B25}"/>
              </a:ext>
            </a:extLst>
          </p:cNvPr>
          <p:cNvSpPr/>
          <p:nvPr/>
        </p:nvSpPr>
        <p:spPr>
          <a:xfrm>
            <a:off x="5149371" y="2255968"/>
            <a:ext cx="1774845" cy="1015663"/>
          </a:xfrm>
          <a:prstGeom prst="rect">
            <a:avLst/>
          </a:prstGeom>
        </p:spPr>
        <p:txBody>
          <a:bodyPr wrap="none">
            <a:spAutoFit/>
          </a:bodyPr>
          <a:lstStyle/>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Bookings vs. plan</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Revenue vs. plan</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Contribution margins</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Market share</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Wallet share</a:t>
            </a:r>
          </a:p>
        </p:txBody>
      </p:sp>
      <p:sp>
        <p:nvSpPr>
          <p:cNvPr id="20" name="Rectangle 19">
            <a:extLst>
              <a:ext uri="{FF2B5EF4-FFF2-40B4-BE49-F238E27FC236}">
                <a16:creationId xmlns:a16="http://schemas.microsoft.com/office/drawing/2014/main" id="{1BD0D201-1D77-47CB-A0D5-7192C370AF10}"/>
              </a:ext>
            </a:extLst>
          </p:cNvPr>
          <p:cNvSpPr/>
          <p:nvPr/>
        </p:nvSpPr>
        <p:spPr>
          <a:xfrm>
            <a:off x="5158389" y="3794625"/>
            <a:ext cx="2014269" cy="1015663"/>
          </a:xfrm>
          <a:prstGeom prst="rect">
            <a:avLst/>
          </a:prstGeom>
        </p:spPr>
        <p:txBody>
          <a:bodyPr wrap="none">
            <a:spAutoFit/>
          </a:bodyPr>
          <a:lstStyle/>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Cost optimization</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Regulatory compliance</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Technical debt reduction</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Undesired attrition</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Net Promoter Score</a:t>
            </a:r>
          </a:p>
        </p:txBody>
      </p:sp>
      <p:sp>
        <p:nvSpPr>
          <p:cNvPr id="25" name="Rectangle 24">
            <a:extLst>
              <a:ext uri="{FF2B5EF4-FFF2-40B4-BE49-F238E27FC236}">
                <a16:creationId xmlns:a16="http://schemas.microsoft.com/office/drawing/2014/main" id="{49875527-D2EA-40AA-BC9B-3B89331E760A}"/>
              </a:ext>
            </a:extLst>
          </p:cNvPr>
          <p:cNvSpPr/>
          <p:nvPr/>
        </p:nvSpPr>
        <p:spPr>
          <a:xfrm>
            <a:off x="2176255" y="3810529"/>
            <a:ext cx="2295821" cy="1015663"/>
          </a:xfrm>
          <a:prstGeom prst="rect">
            <a:avLst/>
          </a:prstGeom>
        </p:spPr>
        <p:txBody>
          <a:bodyPr wrap="none">
            <a:spAutoFit/>
          </a:bodyPr>
          <a:lstStyle/>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10X performance advantage</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Time to Value</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Adoption &amp; Utilization</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User engagement</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Category positioning</a:t>
            </a:r>
          </a:p>
        </p:txBody>
      </p:sp>
      <p:sp>
        <p:nvSpPr>
          <p:cNvPr id="26" name="Rectangle 25">
            <a:extLst>
              <a:ext uri="{FF2B5EF4-FFF2-40B4-BE49-F238E27FC236}">
                <a16:creationId xmlns:a16="http://schemas.microsoft.com/office/drawing/2014/main" id="{1AED2768-D356-40EA-944D-C7EB2223A976}"/>
              </a:ext>
            </a:extLst>
          </p:cNvPr>
          <p:cNvSpPr/>
          <p:nvPr/>
        </p:nvSpPr>
        <p:spPr>
          <a:xfrm>
            <a:off x="2155495" y="2271871"/>
            <a:ext cx="2416505" cy="1015663"/>
          </a:xfrm>
          <a:prstGeom prst="rect">
            <a:avLst/>
          </a:prstGeom>
        </p:spPr>
        <p:txBody>
          <a:bodyPr wrap="square">
            <a:spAutoFit/>
          </a:bodyPr>
          <a:lstStyle/>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Revenue hypergrowth</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Win/loss ratio</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Churn</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Customer acquisition cost</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Partner engagement</a:t>
            </a:r>
          </a:p>
        </p:txBody>
      </p:sp>
    </p:spTree>
    <p:extLst>
      <p:ext uri="{BB962C8B-B14F-4D97-AF65-F5344CB8AC3E}">
        <p14:creationId xmlns:p14="http://schemas.microsoft.com/office/powerpoint/2010/main" val="21758923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up)">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2" grpId="0"/>
      <p:bldP spid="27" grpId="0"/>
      <p:bldP spid="28"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58" y="545783"/>
            <a:ext cx="8029575" cy="990600"/>
          </a:xfrm>
        </p:spPr>
        <p:txBody>
          <a:bodyPr/>
          <a:lstStyle/>
          <a:p>
            <a:r>
              <a:rPr lang="en-US" sz="3600" dirty="0"/>
              <a:t>Contact Information</a:t>
            </a:r>
          </a:p>
        </p:txBody>
      </p:sp>
      <p:sp>
        <p:nvSpPr>
          <p:cNvPr id="3" name="Content Placeholder 2"/>
          <p:cNvSpPr>
            <a:spLocks noGrp="1"/>
          </p:cNvSpPr>
          <p:nvPr>
            <p:ph idx="1"/>
          </p:nvPr>
        </p:nvSpPr>
        <p:spPr>
          <a:xfrm>
            <a:off x="801988" y="728663"/>
            <a:ext cx="8010525" cy="5029200"/>
          </a:xfrm>
        </p:spPr>
        <p:txBody>
          <a:bodyPr/>
          <a:lstStyle/>
          <a:p>
            <a:endParaRPr lang="en-US" dirty="0"/>
          </a:p>
          <a:p>
            <a:endParaRPr lang="en-US" dirty="0"/>
          </a:p>
          <a:p>
            <a:endParaRPr lang="en-US" dirty="0"/>
          </a:p>
          <a:p>
            <a:pPr lvl="3"/>
            <a:r>
              <a:rPr lang="en-US" sz="2400" dirty="0">
                <a:solidFill>
                  <a:srgbClr val="3E544D"/>
                </a:solidFill>
              </a:rPr>
              <a:t>Peter D. Moore</a:t>
            </a:r>
          </a:p>
          <a:p>
            <a:pPr lvl="3"/>
            <a:r>
              <a:rPr lang="en-US" sz="2400" dirty="0">
                <a:solidFill>
                  <a:srgbClr val="3E544D"/>
                </a:solidFill>
              </a:rPr>
              <a:t>President</a:t>
            </a:r>
          </a:p>
          <a:p>
            <a:pPr lvl="3"/>
            <a:r>
              <a:rPr lang="en-US" sz="2400" dirty="0">
                <a:solidFill>
                  <a:srgbClr val="3E544D"/>
                </a:solidFill>
              </a:rPr>
              <a:t>Wild Oak Enterprises LLC</a:t>
            </a:r>
          </a:p>
          <a:p>
            <a:pPr lvl="3"/>
            <a:r>
              <a:rPr lang="en-US" sz="2400" dirty="0">
                <a:solidFill>
                  <a:srgbClr val="3E544D"/>
                </a:solidFill>
              </a:rPr>
              <a:t>310-395-2476</a:t>
            </a:r>
          </a:p>
          <a:p>
            <a:pPr lvl="3"/>
            <a:r>
              <a:rPr lang="en-US" dirty="0">
                <a:solidFill>
                  <a:schemeClr val="accent6">
                    <a:lumMod val="50000"/>
                  </a:schemeClr>
                </a:solidFill>
                <a:hlinkClick r:id="rId2"/>
              </a:rPr>
              <a:t>pdmoore@woellc.com</a:t>
            </a:r>
            <a:endParaRPr lang="en-US" dirty="0">
              <a:solidFill>
                <a:schemeClr val="accent6">
                  <a:lumMod val="50000"/>
                </a:schemeClr>
              </a:solidFill>
            </a:endParaRPr>
          </a:p>
          <a:p>
            <a:pPr marL="1371600" lvl="3" indent="0">
              <a:buNone/>
            </a:pPr>
            <a:endParaRPr lang="en-US" dirty="0"/>
          </a:p>
        </p:txBody>
      </p:sp>
      <p:sp>
        <p:nvSpPr>
          <p:cNvPr id="4" name="Slide Number Placeholder 3"/>
          <p:cNvSpPr>
            <a:spLocks noGrp="1"/>
          </p:cNvSpPr>
          <p:nvPr>
            <p:ph type="sldNum" sz="quarter" idx="11"/>
          </p:nvPr>
        </p:nvSpPr>
        <p:spPr/>
        <p:txBody>
          <a:bodyPr/>
          <a:lstStyle/>
          <a:p>
            <a:pPr>
              <a:defRPr/>
            </a:pPr>
            <a:fld id="{67C2F18E-46AE-4775-AF21-947A0F65BC36}" type="slidenum">
              <a:rPr lang="en-US" smtClean="0"/>
              <a:pPr>
                <a:defRPr/>
              </a:pPr>
              <a:t>18</a:t>
            </a:fld>
            <a:endParaRPr lang="en-US" dirty="0"/>
          </a:p>
        </p:txBody>
      </p:sp>
    </p:spTree>
    <p:extLst>
      <p:ext uri="{BB962C8B-B14F-4D97-AF65-F5344CB8AC3E}">
        <p14:creationId xmlns:p14="http://schemas.microsoft.com/office/powerpoint/2010/main" val="23608028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694" y="421331"/>
            <a:ext cx="8393308" cy="990600"/>
          </a:xfrm>
        </p:spPr>
        <p:txBody>
          <a:bodyPr/>
          <a:lstStyle/>
          <a:p>
            <a:r>
              <a:rPr lang="en-US" dirty="0">
                <a:solidFill>
                  <a:srgbClr val="938636"/>
                </a:solidFill>
              </a:rPr>
              <a:t>Adapting Zone To Win For Business Value Value Creation</a:t>
            </a:r>
          </a:p>
        </p:txBody>
      </p:sp>
      <p:sp>
        <p:nvSpPr>
          <p:cNvPr id="3" name="Slide Number Placeholder 2"/>
          <p:cNvSpPr>
            <a:spLocks noGrp="1"/>
          </p:cNvSpPr>
          <p:nvPr>
            <p:ph type="sldNum" sz="quarter" idx="11"/>
          </p:nvPr>
        </p:nvSpPr>
        <p:spPr/>
        <p:txBody>
          <a:bodyPr/>
          <a:lstStyle/>
          <a:p>
            <a:pPr>
              <a:defRPr/>
            </a:pPr>
            <a:fld id="{F308E8F3-ACB4-4B98-A6AD-775CAE774E7F}" type="slidenum">
              <a:rPr lang="en-US" smtClean="0"/>
              <a:pPr>
                <a:defRPr/>
              </a:pPr>
              <a:t>2</a:t>
            </a:fld>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7230" y="1411931"/>
            <a:ext cx="3023610" cy="4672853"/>
          </a:xfrm>
          <a:prstGeom prst="rect">
            <a:avLst/>
          </a:prstGeom>
        </p:spPr>
      </p:pic>
      <p:grpSp>
        <p:nvGrpSpPr>
          <p:cNvPr id="5" name="Group 8"/>
          <p:cNvGrpSpPr>
            <a:grpSpLocks/>
          </p:cNvGrpSpPr>
          <p:nvPr/>
        </p:nvGrpSpPr>
        <p:grpSpPr bwMode="auto">
          <a:xfrm>
            <a:off x="4995245" y="2312811"/>
            <a:ext cx="3495675" cy="2651125"/>
            <a:chOff x="1286" y="1149"/>
            <a:chExt cx="3161" cy="2202"/>
          </a:xfrm>
        </p:grpSpPr>
        <p:sp>
          <p:nvSpPr>
            <p:cNvPr id="6" name="Line 9"/>
            <p:cNvSpPr>
              <a:spLocks noChangeShapeType="1"/>
            </p:cNvSpPr>
            <p:nvPr/>
          </p:nvSpPr>
          <p:spPr bwMode="auto">
            <a:xfrm>
              <a:off x="2902" y="1149"/>
              <a:ext cx="0" cy="2202"/>
            </a:xfrm>
            <a:prstGeom prst="line">
              <a:avLst/>
            </a:prstGeom>
            <a:noFill/>
            <a:ln w="38100">
              <a:solidFill>
                <a:srgbClr val="648ED8"/>
              </a:solidFill>
              <a:round/>
              <a:headEnd/>
              <a:tailEnd/>
            </a:ln>
            <a:extLst>
              <a:ext uri="{909E8E84-426E-40DD-AFC4-6F175D3DCCD1}">
                <a14:hiddenFill xmlns:a14="http://schemas.microsoft.com/office/drawing/2010/main">
                  <a:noFill/>
                </a14:hiddenFill>
              </a:ext>
            </a:extLst>
          </p:spPr>
          <p:txBody>
            <a:bodyPr/>
            <a:lstStyle/>
            <a:p>
              <a:endParaRPr lang="en-US" sz="1600" dirty="0"/>
            </a:p>
          </p:txBody>
        </p:sp>
        <p:sp>
          <p:nvSpPr>
            <p:cNvPr id="7" name="Line 10"/>
            <p:cNvSpPr>
              <a:spLocks noChangeShapeType="1"/>
            </p:cNvSpPr>
            <p:nvPr/>
          </p:nvSpPr>
          <p:spPr bwMode="auto">
            <a:xfrm rot="5400000">
              <a:off x="2867" y="669"/>
              <a:ext cx="0" cy="3161"/>
            </a:xfrm>
            <a:prstGeom prst="line">
              <a:avLst/>
            </a:prstGeom>
            <a:noFill/>
            <a:ln w="38100">
              <a:solidFill>
                <a:srgbClr val="648ED8"/>
              </a:solidFill>
              <a:round/>
              <a:headEnd/>
              <a:tailEnd/>
            </a:ln>
            <a:extLst>
              <a:ext uri="{909E8E84-426E-40DD-AFC4-6F175D3DCCD1}">
                <a14:hiddenFill xmlns:a14="http://schemas.microsoft.com/office/drawing/2010/main">
                  <a:noFill/>
                </a14:hiddenFill>
              </a:ext>
            </a:extLst>
          </p:spPr>
          <p:txBody>
            <a:bodyPr/>
            <a:lstStyle/>
            <a:p>
              <a:endParaRPr lang="en-US" sz="1600" dirty="0"/>
            </a:p>
          </p:txBody>
        </p:sp>
      </p:grpSp>
      <p:sp>
        <p:nvSpPr>
          <p:cNvPr id="8" name="Text Box 11"/>
          <p:cNvSpPr txBox="1">
            <a:spLocks noChangeArrowheads="1"/>
          </p:cNvSpPr>
          <p:nvPr/>
        </p:nvSpPr>
        <p:spPr bwMode="auto">
          <a:xfrm>
            <a:off x="4757214" y="3955137"/>
            <a:ext cx="1351652" cy="646331"/>
          </a:xfrm>
          <a:prstGeom prst="rect">
            <a:avLst/>
          </a:prstGeom>
          <a:solidFill>
            <a:schemeClr val="bg1"/>
          </a:solidFill>
          <a:ln>
            <a:noFill/>
          </a:ln>
          <a:effectLst/>
        </p:spPr>
        <p:txBody>
          <a:bodyPr wrap="none">
            <a:spAutoFit/>
          </a:bodyPr>
          <a:lstStyle/>
          <a:p>
            <a:pPr algn="ctr"/>
            <a:r>
              <a:rPr lang="en-US" b="1" dirty="0">
                <a:solidFill>
                  <a:srgbClr val="3E544D"/>
                </a:solidFill>
              </a:rPr>
              <a:t>Incubation</a:t>
            </a:r>
          </a:p>
          <a:p>
            <a:pPr algn="ctr"/>
            <a:r>
              <a:rPr lang="en-US" dirty="0">
                <a:solidFill>
                  <a:srgbClr val="3E544D"/>
                </a:solidFill>
              </a:rPr>
              <a:t>Zone</a:t>
            </a:r>
            <a:endParaRPr lang="en-US" sz="1200" b="0" dirty="0">
              <a:solidFill>
                <a:srgbClr val="3E544D"/>
              </a:solidFill>
            </a:endParaRPr>
          </a:p>
        </p:txBody>
      </p:sp>
      <p:sp>
        <p:nvSpPr>
          <p:cNvPr id="9" name="Text Box 12"/>
          <p:cNvSpPr txBox="1">
            <a:spLocks noChangeArrowheads="1"/>
          </p:cNvSpPr>
          <p:nvPr/>
        </p:nvSpPr>
        <p:spPr bwMode="auto">
          <a:xfrm>
            <a:off x="4500700" y="2220300"/>
            <a:ext cx="1864677" cy="646331"/>
          </a:xfrm>
          <a:prstGeom prst="rect">
            <a:avLst/>
          </a:prstGeom>
          <a:solidFill>
            <a:schemeClr val="bg1"/>
          </a:solidFill>
          <a:ln>
            <a:noFill/>
          </a:ln>
          <a:effectLst/>
        </p:spPr>
        <p:txBody>
          <a:bodyPr wrap="none">
            <a:spAutoFit/>
          </a:bodyPr>
          <a:lstStyle/>
          <a:p>
            <a:pPr algn="ctr"/>
            <a:r>
              <a:rPr lang="en-US" b="1" dirty="0">
                <a:solidFill>
                  <a:srgbClr val="3E544D"/>
                </a:solidFill>
              </a:rPr>
              <a:t>Transformation</a:t>
            </a:r>
          </a:p>
          <a:p>
            <a:pPr algn="ctr"/>
            <a:r>
              <a:rPr lang="en-US" dirty="0">
                <a:solidFill>
                  <a:srgbClr val="3E544D"/>
                </a:solidFill>
              </a:rPr>
              <a:t>Zone</a:t>
            </a:r>
            <a:endParaRPr lang="en-US" b="1" dirty="0">
              <a:solidFill>
                <a:srgbClr val="3E544D"/>
              </a:solidFill>
            </a:endParaRPr>
          </a:p>
        </p:txBody>
      </p:sp>
      <p:sp>
        <p:nvSpPr>
          <p:cNvPr id="10" name="Text Box 13"/>
          <p:cNvSpPr txBox="1">
            <a:spLocks noChangeArrowheads="1"/>
          </p:cNvSpPr>
          <p:nvPr/>
        </p:nvSpPr>
        <p:spPr bwMode="auto">
          <a:xfrm>
            <a:off x="7141234" y="2214040"/>
            <a:ext cx="1595309" cy="646331"/>
          </a:xfrm>
          <a:prstGeom prst="rect">
            <a:avLst/>
          </a:prstGeom>
          <a:solidFill>
            <a:schemeClr val="bg1"/>
          </a:solidFill>
          <a:ln>
            <a:noFill/>
          </a:ln>
          <a:effectLst/>
        </p:spPr>
        <p:txBody>
          <a:bodyPr wrap="none">
            <a:spAutoFit/>
          </a:bodyPr>
          <a:lstStyle/>
          <a:p>
            <a:pPr algn="ctr"/>
            <a:r>
              <a:rPr lang="en-US" dirty="0">
                <a:solidFill>
                  <a:srgbClr val="3E544D"/>
                </a:solidFill>
              </a:rPr>
              <a:t>Performance</a:t>
            </a:r>
          </a:p>
          <a:p>
            <a:pPr algn="ctr"/>
            <a:r>
              <a:rPr lang="en-US" dirty="0">
                <a:solidFill>
                  <a:srgbClr val="3E544D"/>
                </a:solidFill>
              </a:rPr>
              <a:t>Zone</a:t>
            </a:r>
          </a:p>
        </p:txBody>
      </p:sp>
      <p:sp>
        <p:nvSpPr>
          <p:cNvPr id="11" name="Text Box 14"/>
          <p:cNvSpPr txBox="1">
            <a:spLocks noChangeArrowheads="1"/>
          </p:cNvSpPr>
          <p:nvPr/>
        </p:nvSpPr>
        <p:spPr bwMode="auto">
          <a:xfrm>
            <a:off x="6901032" y="3955137"/>
            <a:ext cx="2063931" cy="646331"/>
          </a:xfrm>
          <a:prstGeom prst="rect">
            <a:avLst/>
          </a:prstGeom>
          <a:solidFill>
            <a:schemeClr val="bg1"/>
          </a:solidFill>
          <a:ln>
            <a:noFill/>
          </a:ln>
          <a:effectLst/>
        </p:spPr>
        <p:txBody>
          <a:bodyPr wrap="square">
            <a:spAutoFit/>
          </a:bodyPr>
          <a:lstStyle/>
          <a:p>
            <a:pPr algn="ctr"/>
            <a:r>
              <a:rPr lang="en-US" dirty="0">
                <a:solidFill>
                  <a:srgbClr val="3E544D"/>
                </a:solidFill>
              </a:rPr>
              <a:t>Productivity</a:t>
            </a:r>
          </a:p>
          <a:p>
            <a:pPr algn="ctr"/>
            <a:r>
              <a:rPr lang="en-US" dirty="0">
                <a:solidFill>
                  <a:srgbClr val="3E544D"/>
                </a:solidFill>
              </a:rPr>
              <a:t>Zone</a:t>
            </a:r>
          </a:p>
        </p:txBody>
      </p:sp>
      <p:sp>
        <p:nvSpPr>
          <p:cNvPr id="12" name="Text Box 11"/>
          <p:cNvSpPr txBox="1">
            <a:spLocks noChangeArrowheads="1"/>
          </p:cNvSpPr>
          <p:nvPr/>
        </p:nvSpPr>
        <p:spPr bwMode="auto">
          <a:xfrm>
            <a:off x="4596838" y="4594412"/>
            <a:ext cx="1620957" cy="584775"/>
          </a:xfrm>
          <a:prstGeom prst="rect">
            <a:avLst/>
          </a:prstGeom>
          <a:noFill/>
          <a:ln>
            <a:noFill/>
          </a:ln>
          <a:effectLst/>
        </p:spPr>
        <p:txBody>
          <a:bodyPr wrap="none">
            <a:spAutoFit/>
          </a:bodyPr>
          <a:lstStyle/>
          <a:p>
            <a:pPr algn="ctr"/>
            <a:r>
              <a:rPr lang="en-US" sz="1600" dirty="0">
                <a:solidFill>
                  <a:schemeClr val="accent6">
                    <a:lumMod val="75000"/>
                  </a:schemeClr>
                </a:solidFill>
              </a:rPr>
              <a:t>Create options</a:t>
            </a:r>
          </a:p>
          <a:p>
            <a:pPr algn="ctr"/>
            <a:r>
              <a:rPr lang="en-US" sz="1600" dirty="0">
                <a:solidFill>
                  <a:schemeClr val="accent6">
                    <a:lumMod val="75000"/>
                  </a:schemeClr>
                </a:solidFill>
              </a:rPr>
              <a:t>for the future</a:t>
            </a:r>
            <a:endParaRPr lang="en-US" sz="1100" dirty="0">
              <a:solidFill>
                <a:schemeClr val="accent6">
                  <a:lumMod val="75000"/>
                </a:schemeClr>
              </a:solidFill>
            </a:endParaRPr>
          </a:p>
        </p:txBody>
      </p:sp>
      <p:sp>
        <p:nvSpPr>
          <p:cNvPr id="13" name="Text Box 12"/>
          <p:cNvSpPr txBox="1">
            <a:spLocks noChangeArrowheads="1"/>
          </p:cNvSpPr>
          <p:nvPr/>
        </p:nvSpPr>
        <p:spPr bwMode="auto">
          <a:xfrm>
            <a:off x="4750543" y="2860371"/>
            <a:ext cx="1351651" cy="584775"/>
          </a:xfrm>
          <a:prstGeom prst="rect">
            <a:avLst/>
          </a:prstGeom>
          <a:noFill/>
          <a:ln>
            <a:noFill/>
          </a:ln>
          <a:effectLst/>
        </p:spPr>
        <p:txBody>
          <a:bodyPr wrap="square">
            <a:spAutoFit/>
          </a:bodyPr>
          <a:lstStyle/>
          <a:p>
            <a:pPr algn="ctr"/>
            <a:r>
              <a:rPr lang="en-US" sz="1600" dirty="0">
                <a:solidFill>
                  <a:schemeClr val="accent6">
                    <a:lumMod val="75000"/>
                  </a:schemeClr>
                </a:solidFill>
              </a:rPr>
              <a:t>Make a</a:t>
            </a:r>
          </a:p>
          <a:p>
            <a:pPr algn="ctr"/>
            <a:r>
              <a:rPr lang="en-US" sz="1600" dirty="0">
                <a:solidFill>
                  <a:schemeClr val="accent6">
                    <a:lumMod val="75000"/>
                  </a:schemeClr>
                </a:solidFill>
              </a:rPr>
              <a:t>big change</a:t>
            </a:r>
          </a:p>
        </p:txBody>
      </p:sp>
      <p:sp>
        <p:nvSpPr>
          <p:cNvPr id="14" name="Text Box 13"/>
          <p:cNvSpPr txBox="1">
            <a:spLocks noChangeArrowheads="1"/>
          </p:cNvSpPr>
          <p:nvPr/>
        </p:nvSpPr>
        <p:spPr bwMode="auto">
          <a:xfrm>
            <a:off x="7352753" y="2853315"/>
            <a:ext cx="1120820" cy="584775"/>
          </a:xfrm>
          <a:prstGeom prst="rect">
            <a:avLst/>
          </a:prstGeom>
          <a:noFill/>
          <a:ln>
            <a:noFill/>
          </a:ln>
          <a:effectLst/>
        </p:spPr>
        <p:txBody>
          <a:bodyPr wrap="none">
            <a:spAutoFit/>
          </a:bodyPr>
          <a:lstStyle/>
          <a:p>
            <a:pPr algn="ctr"/>
            <a:r>
              <a:rPr lang="en-US" sz="1600" dirty="0">
                <a:solidFill>
                  <a:schemeClr val="accent6">
                    <a:lumMod val="75000"/>
                  </a:schemeClr>
                </a:solidFill>
              </a:rPr>
              <a:t>Make the </a:t>
            </a:r>
          </a:p>
          <a:p>
            <a:pPr algn="ctr"/>
            <a:r>
              <a:rPr lang="en-US" sz="1600" dirty="0">
                <a:solidFill>
                  <a:schemeClr val="accent6">
                    <a:lumMod val="75000"/>
                  </a:schemeClr>
                </a:solidFill>
              </a:rPr>
              <a:t>top line</a:t>
            </a:r>
          </a:p>
        </p:txBody>
      </p:sp>
      <p:sp>
        <p:nvSpPr>
          <p:cNvPr id="15" name="Text Box 14"/>
          <p:cNvSpPr txBox="1">
            <a:spLocks noChangeArrowheads="1"/>
          </p:cNvSpPr>
          <p:nvPr/>
        </p:nvSpPr>
        <p:spPr bwMode="auto">
          <a:xfrm>
            <a:off x="6875307" y="4594412"/>
            <a:ext cx="2063931" cy="584775"/>
          </a:xfrm>
          <a:prstGeom prst="rect">
            <a:avLst/>
          </a:prstGeom>
          <a:noFill/>
          <a:ln>
            <a:noFill/>
          </a:ln>
          <a:effectLst/>
        </p:spPr>
        <p:txBody>
          <a:bodyPr wrap="square">
            <a:spAutoFit/>
          </a:bodyPr>
          <a:lstStyle/>
          <a:p>
            <a:pPr algn="ctr"/>
            <a:r>
              <a:rPr lang="en-US" sz="1600" dirty="0">
                <a:solidFill>
                  <a:schemeClr val="accent6">
                    <a:lumMod val="75000"/>
                  </a:schemeClr>
                </a:solidFill>
              </a:rPr>
              <a:t>Make the</a:t>
            </a:r>
          </a:p>
          <a:p>
            <a:pPr algn="ctr"/>
            <a:r>
              <a:rPr lang="en-US" sz="1600" dirty="0">
                <a:solidFill>
                  <a:schemeClr val="accent6">
                    <a:lumMod val="75000"/>
                  </a:schemeClr>
                </a:solidFill>
              </a:rPr>
              <a:t>bottom line</a:t>
            </a:r>
          </a:p>
        </p:txBody>
      </p:sp>
    </p:spTree>
    <p:extLst>
      <p:ext uri="{BB962C8B-B14F-4D97-AF65-F5344CB8AC3E}">
        <p14:creationId xmlns:p14="http://schemas.microsoft.com/office/powerpoint/2010/main" val="379518399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E4778-7868-41AE-945B-5CF0943AFA63}"/>
              </a:ext>
            </a:extLst>
          </p:cNvPr>
          <p:cNvSpPr>
            <a:spLocks noGrp="1"/>
          </p:cNvSpPr>
          <p:nvPr>
            <p:ph type="title"/>
          </p:nvPr>
        </p:nvSpPr>
        <p:spPr>
          <a:xfrm>
            <a:off x="240146" y="600363"/>
            <a:ext cx="8513330" cy="623599"/>
          </a:xfrm>
        </p:spPr>
        <p:txBody>
          <a:bodyPr/>
          <a:lstStyle/>
          <a:p>
            <a:r>
              <a:rPr lang="en-US" dirty="0"/>
              <a:t>Starting the Business Value Creation Dialogue</a:t>
            </a:r>
          </a:p>
        </p:txBody>
      </p:sp>
      <p:sp>
        <p:nvSpPr>
          <p:cNvPr id="3" name="Content Placeholder 2">
            <a:extLst>
              <a:ext uri="{FF2B5EF4-FFF2-40B4-BE49-F238E27FC236}">
                <a16:creationId xmlns:a16="http://schemas.microsoft.com/office/drawing/2014/main" id="{3FD79417-3339-4FF4-9926-657ED05A489E}"/>
              </a:ext>
            </a:extLst>
          </p:cNvPr>
          <p:cNvSpPr>
            <a:spLocks noGrp="1"/>
          </p:cNvSpPr>
          <p:nvPr>
            <p:ph idx="1"/>
          </p:nvPr>
        </p:nvSpPr>
        <p:spPr>
          <a:xfrm>
            <a:off x="602384" y="1741056"/>
            <a:ext cx="8010525" cy="5029200"/>
          </a:xfrm>
        </p:spPr>
        <p:txBody>
          <a:bodyPr/>
          <a:lstStyle/>
          <a:p>
            <a:r>
              <a:rPr lang="en-US" dirty="0">
                <a:solidFill>
                  <a:srgbClr val="3E544D"/>
                </a:solidFill>
              </a:rPr>
              <a:t>How does our company create value today?</a:t>
            </a:r>
          </a:p>
          <a:p>
            <a:endParaRPr lang="en-US" dirty="0">
              <a:solidFill>
                <a:srgbClr val="3E544D"/>
              </a:solidFill>
            </a:endParaRPr>
          </a:p>
          <a:p>
            <a:r>
              <a:rPr lang="en-US" dirty="0">
                <a:solidFill>
                  <a:srgbClr val="3E544D"/>
                </a:solidFill>
              </a:rPr>
              <a:t>What could dilute or disrupt that value?</a:t>
            </a:r>
          </a:p>
          <a:p>
            <a:endParaRPr lang="en-US" dirty="0">
              <a:solidFill>
                <a:srgbClr val="3E544D"/>
              </a:solidFill>
            </a:endParaRPr>
          </a:p>
          <a:p>
            <a:r>
              <a:rPr lang="en-US" dirty="0">
                <a:solidFill>
                  <a:srgbClr val="3E544D"/>
                </a:solidFill>
              </a:rPr>
              <a:t>How can we use digital technology to drive new value creation?</a:t>
            </a:r>
          </a:p>
          <a:p>
            <a:endParaRPr lang="en-US" dirty="0">
              <a:solidFill>
                <a:srgbClr val="3E544D"/>
              </a:solidFill>
            </a:endParaRPr>
          </a:p>
          <a:p>
            <a:r>
              <a:rPr lang="en-US" dirty="0">
                <a:solidFill>
                  <a:srgbClr val="3E544D"/>
                </a:solidFill>
              </a:rPr>
              <a:t>How open is our culture to changing the way we do business?</a:t>
            </a:r>
          </a:p>
        </p:txBody>
      </p:sp>
      <p:sp>
        <p:nvSpPr>
          <p:cNvPr id="4" name="Slide Number Placeholder 3">
            <a:extLst>
              <a:ext uri="{FF2B5EF4-FFF2-40B4-BE49-F238E27FC236}">
                <a16:creationId xmlns:a16="http://schemas.microsoft.com/office/drawing/2014/main" id="{EDA88F6B-8E57-4698-88E6-55BF358FB4BE}"/>
              </a:ext>
            </a:extLst>
          </p:cNvPr>
          <p:cNvSpPr>
            <a:spLocks noGrp="1"/>
          </p:cNvSpPr>
          <p:nvPr>
            <p:ph type="sldNum" sz="quarter" idx="11"/>
          </p:nvPr>
        </p:nvSpPr>
        <p:spPr/>
        <p:txBody>
          <a:bodyPr/>
          <a:lstStyle/>
          <a:p>
            <a:pPr>
              <a:defRPr/>
            </a:pPr>
            <a:fld id="{67C2F18E-46AE-4775-AF21-947A0F65BC36}" type="slidenum">
              <a:rPr lang="en-US" smtClean="0"/>
              <a:pPr>
                <a:defRPr/>
              </a:pPr>
              <a:t>3</a:t>
            </a:fld>
            <a:endParaRPr lang="en-US" dirty="0"/>
          </a:p>
        </p:txBody>
      </p:sp>
    </p:spTree>
    <p:extLst>
      <p:ext uri="{BB962C8B-B14F-4D97-AF65-F5344CB8AC3E}">
        <p14:creationId xmlns:p14="http://schemas.microsoft.com/office/powerpoint/2010/main" val="188840393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233363"/>
            <a:ext cx="8216900" cy="990600"/>
          </a:xfrm>
        </p:spPr>
        <p:txBody>
          <a:bodyPr/>
          <a:lstStyle/>
          <a:p>
            <a:r>
              <a:rPr lang="en-US" dirty="0"/>
              <a:t>Three Sources of Business Value Creation</a:t>
            </a:r>
          </a:p>
        </p:txBody>
      </p:sp>
      <p:sp>
        <p:nvSpPr>
          <p:cNvPr id="3" name="Content Placeholder 2"/>
          <p:cNvSpPr>
            <a:spLocks noGrp="1"/>
          </p:cNvSpPr>
          <p:nvPr>
            <p:ph idx="1"/>
          </p:nvPr>
        </p:nvSpPr>
        <p:spPr>
          <a:xfrm>
            <a:off x="574675" y="979055"/>
            <a:ext cx="8010525" cy="4778808"/>
          </a:xfrm>
        </p:spPr>
        <p:txBody>
          <a:bodyPr/>
          <a:lstStyle/>
          <a:p>
            <a:r>
              <a:rPr lang="en-US" sz="1600" dirty="0">
                <a:solidFill>
                  <a:srgbClr val="3E544D"/>
                </a:solidFill>
              </a:rPr>
              <a:t>Systems of Record – The Backbone for Transaction Management: </a:t>
            </a:r>
            <a:r>
              <a:rPr lang="en-US" sz="1600" b="0" dirty="0">
                <a:solidFill>
                  <a:schemeClr val="accent6">
                    <a:lumMod val="75000"/>
                  </a:schemeClr>
                </a:solidFill>
              </a:rPr>
              <a:t>The center point for an SOR is a database that supports a core asset of the company such as CRM system, Supply Chain Management system, HR system. It must be accurate, up to date and secure. As such, from a corporate governance point of view, both ingress and egress must be tightly controlled by the company.</a:t>
            </a:r>
          </a:p>
          <a:p>
            <a:endParaRPr lang="en-US" sz="1600" dirty="0">
              <a:solidFill>
                <a:srgbClr val="3E544D"/>
              </a:solidFill>
            </a:endParaRPr>
          </a:p>
          <a:p>
            <a:r>
              <a:rPr lang="en-US" sz="1600" dirty="0">
                <a:solidFill>
                  <a:srgbClr val="3E544D"/>
                </a:solidFill>
              </a:rPr>
              <a:t>Systems of Engagement – The Platform for User Experience: </a:t>
            </a:r>
            <a:r>
              <a:rPr lang="en-US" sz="1600" b="0" dirty="0">
                <a:solidFill>
                  <a:schemeClr val="accent6">
                    <a:lumMod val="75000"/>
                  </a:schemeClr>
                </a:solidFill>
              </a:rPr>
              <a:t>The center point for an SOE is a moment of engagement with a target customer of the company where the goal is to enable and enhance the customer experience. Such systems must be friction free, immediately accessible and emotionally as well as intellectually dimensional. Ingress and egress are basically unrestricted and controlled by the end user.</a:t>
            </a:r>
          </a:p>
          <a:p>
            <a:pPr marL="0" indent="0">
              <a:buNone/>
            </a:pPr>
            <a:r>
              <a:rPr lang="en-US" sz="1600" dirty="0">
                <a:solidFill>
                  <a:srgbClr val="174B25"/>
                </a:solidFill>
              </a:rPr>
              <a:t> </a:t>
            </a:r>
            <a:endParaRPr lang="en-US" sz="1600" dirty="0">
              <a:solidFill>
                <a:srgbClr val="3E544D"/>
              </a:solidFill>
            </a:endParaRPr>
          </a:p>
          <a:p>
            <a:r>
              <a:rPr lang="en-US" sz="1600" dirty="0">
                <a:solidFill>
                  <a:srgbClr val="3E544D"/>
                </a:solidFill>
              </a:rPr>
              <a:t>Systems of Intelligence – The Lifeline for Future Innovation: </a:t>
            </a:r>
            <a:r>
              <a:rPr lang="en-US" sz="1600" b="0" dirty="0">
                <a:solidFill>
                  <a:schemeClr val="accent6">
                    <a:lumMod val="75000"/>
                  </a:schemeClr>
                </a:solidFill>
              </a:rPr>
              <a:t>The center point for an SOI is a synthesis of log files being processed by an analytical application to detect triggers for taking action. Be that to make a personalized offer to a consumer online, conduct preventative maintenance on a machine, or targeting a digital ad at the person most likely to respond to it. Such systems must operate at exceptional speed and scale, typically hosted in a cloud-based computing farms and utilizing Big Data stores.</a:t>
            </a:r>
          </a:p>
          <a:p>
            <a:endParaRPr lang="en-US" sz="1600" dirty="0">
              <a:solidFill>
                <a:srgbClr val="174B25"/>
              </a:solidFill>
            </a:endParaRPr>
          </a:p>
        </p:txBody>
      </p:sp>
      <p:sp>
        <p:nvSpPr>
          <p:cNvPr id="4" name="Slide Number Placeholder 3"/>
          <p:cNvSpPr>
            <a:spLocks noGrp="1"/>
          </p:cNvSpPr>
          <p:nvPr>
            <p:ph type="sldNum" sz="quarter" idx="11"/>
          </p:nvPr>
        </p:nvSpPr>
        <p:spPr/>
        <p:txBody>
          <a:bodyPr/>
          <a:lstStyle/>
          <a:p>
            <a:pPr>
              <a:defRPr/>
            </a:pPr>
            <a:endParaRPr lang="en-US" dirty="0"/>
          </a:p>
        </p:txBody>
      </p:sp>
    </p:spTree>
    <p:extLst>
      <p:ext uri="{BB962C8B-B14F-4D97-AF65-F5344CB8AC3E}">
        <p14:creationId xmlns:p14="http://schemas.microsoft.com/office/powerpoint/2010/main" val="252571474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92" name="Group 8"/>
          <p:cNvGrpSpPr>
            <a:grpSpLocks/>
          </p:cNvGrpSpPr>
          <p:nvPr/>
        </p:nvGrpSpPr>
        <p:grpSpPr bwMode="auto">
          <a:xfrm>
            <a:off x="3946373" y="2481234"/>
            <a:ext cx="3495675" cy="2651125"/>
            <a:chOff x="1286" y="1149"/>
            <a:chExt cx="3161" cy="2202"/>
          </a:xfrm>
        </p:grpSpPr>
        <p:sp>
          <p:nvSpPr>
            <p:cNvPr id="16393" name="Line 9"/>
            <p:cNvSpPr>
              <a:spLocks noChangeShapeType="1"/>
            </p:cNvSpPr>
            <p:nvPr/>
          </p:nvSpPr>
          <p:spPr bwMode="auto">
            <a:xfrm>
              <a:off x="2902" y="1149"/>
              <a:ext cx="0" cy="2202"/>
            </a:xfrm>
            <a:prstGeom prst="line">
              <a:avLst/>
            </a:prstGeom>
            <a:noFill/>
            <a:ln w="38100">
              <a:solidFill>
                <a:srgbClr val="648ED8"/>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4F4F51"/>
                </a:solidFill>
                <a:effectLst/>
                <a:uLnTx/>
                <a:uFillTx/>
                <a:latin typeface="Arial" charset="0"/>
                <a:ea typeface="+mn-ea"/>
                <a:cs typeface="+mn-cs"/>
              </a:endParaRPr>
            </a:p>
          </p:txBody>
        </p:sp>
        <p:sp>
          <p:nvSpPr>
            <p:cNvPr id="16394" name="Line 10"/>
            <p:cNvSpPr>
              <a:spLocks noChangeShapeType="1"/>
            </p:cNvSpPr>
            <p:nvPr/>
          </p:nvSpPr>
          <p:spPr bwMode="auto">
            <a:xfrm rot="5400000">
              <a:off x="2867" y="669"/>
              <a:ext cx="0" cy="3161"/>
            </a:xfrm>
            <a:prstGeom prst="line">
              <a:avLst/>
            </a:prstGeom>
            <a:noFill/>
            <a:ln w="38100">
              <a:solidFill>
                <a:srgbClr val="648ED8"/>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4F4F51"/>
                </a:solidFill>
                <a:effectLst/>
                <a:uLnTx/>
                <a:uFillTx/>
                <a:latin typeface="Arial" charset="0"/>
                <a:ea typeface="+mn-ea"/>
                <a:cs typeface="+mn-cs"/>
              </a:endParaRPr>
            </a:p>
          </p:txBody>
        </p:sp>
      </p:grpSp>
      <p:sp>
        <p:nvSpPr>
          <p:cNvPr id="4" name="Title 3"/>
          <p:cNvSpPr>
            <a:spLocks noGrp="1"/>
          </p:cNvSpPr>
          <p:nvPr>
            <p:ph type="title"/>
          </p:nvPr>
        </p:nvSpPr>
        <p:spPr>
          <a:xfrm>
            <a:off x="200024" y="233363"/>
            <a:ext cx="8820151" cy="990600"/>
          </a:xfrm>
        </p:spPr>
        <p:txBody>
          <a:bodyPr/>
          <a:lstStyle/>
          <a:p>
            <a:r>
              <a:rPr lang="en-US" dirty="0">
                <a:solidFill>
                  <a:srgbClr val="938636"/>
                </a:solidFill>
              </a:rPr>
              <a:t>4 Zones Model: Business Value Creation Portfolio</a:t>
            </a:r>
            <a:br>
              <a:rPr lang="en-US" sz="2800" dirty="0">
                <a:solidFill>
                  <a:schemeClr val="accent6">
                    <a:lumMod val="50000"/>
                  </a:schemeClr>
                </a:solidFill>
              </a:rPr>
            </a:br>
            <a:endParaRPr lang="en-US" dirty="0">
              <a:solidFill>
                <a:srgbClr val="3E544D"/>
              </a:solidFill>
            </a:endParaRPr>
          </a:p>
        </p:txBody>
      </p:sp>
      <p:sp>
        <p:nvSpPr>
          <p:cNvPr id="16" name="Text Box 4"/>
          <p:cNvSpPr txBox="1">
            <a:spLocks noChangeArrowheads="1"/>
          </p:cNvSpPr>
          <p:nvPr/>
        </p:nvSpPr>
        <p:spPr bwMode="auto">
          <a:xfrm>
            <a:off x="3060700" y="1320486"/>
            <a:ext cx="264691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lgn="l">
              <a:defRPr>
                <a:solidFill>
                  <a:schemeClr val="tx1"/>
                </a:solidFill>
                <a:latin typeface="Arial" charset="0"/>
                <a:cs typeface="Arial" charset="0"/>
              </a:defRPr>
            </a:lvl1pPr>
            <a:lvl2pPr marL="742950" indent="-285750" algn="l">
              <a:defRPr>
                <a:solidFill>
                  <a:schemeClr val="tx1"/>
                </a:solidFill>
                <a:latin typeface="Arial" charset="0"/>
                <a:cs typeface="Arial" charset="0"/>
              </a:defRPr>
            </a:lvl2pPr>
            <a:lvl3pPr marL="1143000" indent="-228600" algn="l">
              <a:defRPr>
                <a:solidFill>
                  <a:schemeClr val="tx1"/>
                </a:solidFill>
                <a:latin typeface="Arial" charset="0"/>
                <a:cs typeface="Arial" charset="0"/>
              </a:defRPr>
            </a:lvl3pPr>
            <a:lvl4pPr marL="1600200" indent="-228600" algn="l">
              <a:defRPr>
                <a:solidFill>
                  <a:schemeClr val="tx1"/>
                </a:solidFill>
                <a:latin typeface="Arial" charset="0"/>
                <a:cs typeface="Arial" charset="0"/>
              </a:defRPr>
            </a:lvl4pPr>
            <a:lvl5pPr marL="2057400" indent="-228600" algn="l">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79646">
                    <a:lumMod val="75000"/>
                  </a:srgbClr>
                </a:solidFill>
                <a:effectLst/>
                <a:uLnTx/>
                <a:uFillTx/>
                <a:latin typeface="Arial" charset="0"/>
                <a:ea typeface="+mn-ea"/>
                <a:cs typeface="Arial" charset="0"/>
              </a:rPr>
              <a:t>Disruptive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79646">
                    <a:lumMod val="75000"/>
                  </a:srgbClr>
                </a:solidFill>
                <a:effectLst/>
                <a:uLnTx/>
                <a:uFillTx/>
                <a:latin typeface="Arial" charset="0"/>
                <a:ea typeface="+mn-ea"/>
                <a:cs typeface="Arial" charset="0"/>
              </a:rPr>
              <a:t>Innovations</a:t>
            </a:r>
          </a:p>
        </p:txBody>
      </p:sp>
      <p:sp>
        <p:nvSpPr>
          <p:cNvPr id="17" name="Text Box 5"/>
          <p:cNvSpPr txBox="1">
            <a:spLocks noChangeArrowheads="1"/>
          </p:cNvSpPr>
          <p:nvPr/>
        </p:nvSpPr>
        <p:spPr bwMode="auto">
          <a:xfrm>
            <a:off x="5895183" y="1320485"/>
            <a:ext cx="231110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lgn="l">
              <a:defRPr>
                <a:solidFill>
                  <a:schemeClr val="tx1"/>
                </a:solidFill>
                <a:latin typeface="Arial" charset="0"/>
                <a:cs typeface="Arial" charset="0"/>
              </a:defRPr>
            </a:lvl1pPr>
            <a:lvl2pPr marL="742950" indent="-285750" algn="l">
              <a:defRPr>
                <a:solidFill>
                  <a:schemeClr val="tx1"/>
                </a:solidFill>
                <a:latin typeface="Arial" charset="0"/>
                <a:cs typeface="Arial" charset="0"/>
              </a:defRPr>
            </a:lvl2pPr>
            <a:lvl3pPr marL="1143000" indent="-228600" algn="l">
              <a:defRPr>
                <a:solidFill>
                  <a:schemeClr val="tx1"/>
                </a:solidFill>
                <a:latin typeface="Arial" charset="0"/>
                <a:cs typeface="Arial" charset="0"/>
              </a:defRPr>
            </a:lvl3pPr>
            <a:lvl4pPr marL="1600200" indent="-228600" algn="l">
              <a:defRPr>
                <a:solidFill>
                  <a:schemeClr val="tx1"/>
                </a:solidFill>
                <a:latin typeface="Arial" charset="0"/>
                <a:cs typeface="Arial" charset="0"/>
              </a:defRPr>
            </a:lvl4pPr>
            <a:lvl5pPr marL="2057400" indent="-228600" algn="l">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79646">
                    <a:lumMod val="75000"/>
                  </a:srgbClr>
                </a:solidFill>
                <a:effectLst/>
                <a:uLnTx/>
                <a:uFillTx/>
                <a:latin typeface="Arial" charset="0"/>
                <a:ea typeface="+mn-ea"/>
                <a:cs typeface="Arial" charset="0"/>
              </a:rPr>
              <a:t>Sustaining</a:t>
            </a:r>
            <a:r>
              <a:rPr kumimoji="0" lang="en-US" sz="1600" b="1" i="0" u="none" strike="noStrike" kern="1200" cap="none" spc="0" normalizeH="0" baseline="0" noProof="0" dirty="0">
                <a:ln>
                  <a:noFill/>
                </a:ln>
                <a:solidFill>
                  <a:srgbClr val="F79646">
                    <a:lumMod val="75000"/>
                  </a:srgbClr>
                </a:solidFill>
                <a:effectLst/>
                <a:uLnTx/>
                <a:uFillTx/>
                <a:latin typeface="Arial" charset="0"/>
                <a:ea typeface="+mn-ea"/>
                <a:cs typeface="Arial" charset="0"/>
              </a:rPr>
              <a:t> Innovations</a:t>
            </a:r>
            <a:endParaRPr kumimoji="0" lang="en-US" sz="1800" b="1" i="0" u="none" strike="noStrike" kern="1200" cap="none" spc="0" normalizeH="0" baseline="0" noProof="0" dirty="0">
              <a:ln>
                <a:noFill/>
              </a:ln>
              <a:solidFill>
                <a:srgbClr val="F79646">
                  <a:lumMod val="75000"/>
                </a:srgbClr>
              </a:solidFill>
              <a:effectLst/>
              <a:uLnTx/>
              <a:uFillTx/>
              <a:latin typeface="Arial" charset="0"/>
              <a:ea typeface="+mn-ea"/>
              <a:cs typeface="Arial" charset="0"/>
            </a:endParaRPr>
          </a:p>
        </p:txBody>
      </p:sp>
      <p:sp>
        <p:nvSpPr>
          <p:cNvPr id="16395" name="Text Box 11"/>
          <p:cNvSpPr txBox="1">
            <a:spLocks noChangeArrowheads="1"/>
          </p:cNvSpPr>
          <p:nvPr/>
        </p:nvSpPr>
        <p:spPr bwMode="auto">
          <a:xfrm>
            <a:off x="3708339" y="3998187"/>
            <a:ext cx="1351652" cy="646331"/>
          </a:xfrm>
          <a:prstGeom prst="rect">
            <a:avLst/>
          </a:prstGeom>
          <a:solidFill>
            <a:schemeClr val="bg1"/>
          </a:solidFill>
          <a:ln>
            <a:noFill/>
          </a:ln>
          <a:effec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38636"/>
                </a:solidFill>
                <a:effectLst/>
                <a:uLnTx/>
                <a:uFillTx/>
                <a:latin typeface="Arial" charset="0"/>
                <a:ea typeface="+mn-ea"/>
                <a:cs typeface="+mn-cs"/>
              </a:rPr>
              <a:t>Incubation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38636"/>
                </a:solidFill>
                <a:effectLst/>
                <a:uLnTx/>
                <a:uFillTx/>
                <a:latin typeface="Arial" charset="0"/>
                <a:ea typeface="+mn-ea"/>
                <a:cs typeface="+mn-cs"/>
              </a:rPr>
              <a:t>Zone</a:t>
            </a:r>
            <a:endParaRPr kumimoji="0" lang="en-US" sz="1200" b="0" i="0" u="none" strike="noStrike" kern="1200" cap="none" spc="0" normalizeH="0" baseline="0" noProof="0" dirty="0">
              <a:ln>
                <a:noFill/>
              </a:ln>
              <a:solidFill>
                <a:srgbClr val="938636"/>
              </a:solidFill>
              <a:effectLst/>
              <a:uLnTx/>
              <a:uFillTx/>
              <a:latin typeface="Arial" charset="0"/>
              <a:ea typeface="+mn-ea"/>
              <a:cs typeface="+mn-cs"/>
            </a:endParaRPr>
          </a:p>
        </p:txBody>
      </p:sp>
      <p:sp>
        <p:nvSpPr>
          <p:cNvPr id="16396" name="Text Box 12"/>
          <p:cNvSpPr txBox="1">
            <a:spLocks noChangeArrowheads="1"/>
          </p:cNvSpPr>
          <p:nvPr/>
        </p:nvSpPr>
        <p:spPr bwMode="auto">
          <a:xfrm>
            <a:off x="3451824" y="2158900"/>
            <a:ext cx="1864677" cy="646331"/>
          </a:xfrm>
          <a:prstGeom prst="rect">
            <a:avLst/>
          </a:prstGeom>
          <a:solidFill>
            <a:schemeClr val="bg1"/>
          </a:solidFill>
          <a:ln>
            <a:noFill/>
          </a:ln>
          <a:effec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38636"/>
                </a:solidFill>
                <a:effectLst/>
                <a:uLnTx/>
                <a:uFillTx/>
                <a:latin typeface="Arial" charset="0"/>
                <a:ea typeface="+mn-ea"/>
                <a:cs typeface="+mn-cs"/>
              </a:rPr>
              <a:t>Transformation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38636"/>
                </a:solidFill>
                <a:effectLst/>
                <a:uLnTx/>
                <a:uFillTx/>
                <a:latin typeface="Arial" charset="0"/>
                <a:ea typeface="+mn-ea"/>
                <a:cs typeface="+mn-cs"/>
              </a:rPr>
              <a:t>Zone</a:t>
            </a:r>
          </a:p>
        </p:txBody>
      </p:sp>
      <p:sp>
        <p:nvSpPr>
          <p:cNvPr id="16397" name="Text Box 13"/>
          <p:cNvSpPr txBox="1">
            <a:spLocks noChangeArrowheads="1"/>
          </p:cNvSpPr>
          <p:nvPr/>
        </p:nvSpPr>
        <p:spPr bwMode="auto">
          <a:xfrm>
            <a:off x="6253082" y="2158900"/>
            <a:ext cx="1595309" cy="646331"/>
          </a:xfrm>
          <a:prstGeom prst="rect">
            <a:avLst/>
          </a:prstGeom>
          <a:solidFill>
            <a:schemeClr val="bg1"/>
          </a:solidFill>
          <a:ln>
            <a:noFill/>
          </a:ln>
          <a:effec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38636"/>
                </a:solidFill>
                <a:effectLst/>
                <a:uLnTx/>
                <a:uFillTx/>
                <a:latin typeface="Arial" charset="0"/>
                <a:ea typeface="+mn-ea"/>
                <a:cs typeface="+mn-cs"/>
              </a:rPr>
              <a:t>Performance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38636"/>
                </a:solidFill>
                <a:effectLst/>
                <a:uLnTx/>
                <a:uFillTx/>
                <a:latin typeface="Arial" charset="0"/>
                <a:ea typeface="+mn-ea"/>
                <a:cs typeface="+mn-cs"/>
              </a:rPr>
              <a:t>Zone</a:t>
            </a:r>
          </a:p>
        </p:txBody>
      </p:sp>
      <p:sp>
        <p:nvSpPr>
          <p:cNvPr id="16398" name="Text Box 14"/>
          <p:cNvSpPr txBox="1">
            <a:spLocks noChangeArrowheads="1"/>
          </p:cNvSpPr>
          <p:nvPr/>
        </p:nvSpPr>
        <p:spPr bwMode="auto">
          <a:xfrm>
            <a:off x="6018771" y="3998187"/>
            <a:ext cx="2063931" cy="646331"/>
          </a:xfrm>
          <a:prstGeom prst="rect">
            <a:avLst/>
          </a:prstGeom>
          <a:noFill/>
          <a:ln>
            <a:noFill/>
          </a:ln>
          <a:effec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38636"/>
                </a:solidFill>
                <a:effectLst/>
                <a:uLnTx/>
                <a:uFillTx/>
                <a:latin typeface="Arial" charset="0"/>
                <a:ea typeface="+mn-ea"/>
                <a:cs typeface="+mn-cs"/>
              </a:rPr>
              <a:t>Productivity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38636"/>
                </a:solidFill>
                <a:effectLst/>
                <a:uLnTx/>
                <a:uFillTx/>
                <a:latin typeface="Arial" charset="0"/>
                <a:ea typeface="+mn-ea"/>
                <a:cs typeface="+mn-cs"/>
              </a:rPr>
              <a:t>Zone</a:t>
            </a:r>
          </a:p>
        </p:txBody>
      </p:sp>
      <p:sp>
        <p:nvSpPr>
          <p:cNvPr id="34" name="Text Box 6"/>
          <p:cNvSpPr txBox="1">
            <a:spLocks noChangeArrowheads="1"/>
          </p:cNvSpPr>
          <p:nvPr/>
        </p:nvSpPr>
        <p:spPr bwMode="auto">
          <a:xfrm>
            <a:off x="85725" y="2560586"/>
            <a:ext cx="34369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defRPr>
                <a:solidFill>
                  <a:schemeClr val="tx1"/>
                </a:solidFill>
                <a:latin typeface="Arial" charset="0"/>
                <a:cs typeface="Arial" charset="0"/>
              </a:defRPr>
            </a:lvl1pPr>
            <a:lvl2pPr marL="742950" indent="-285750" algn="l">
              <a:defRPr>
                <a:solidFill>
                  <a:schemeClr val="tx1"/>
                </a:solidFill>
                <a:latin typeface="Arial" charset="0"/>
                <a:cs typeface="Arial" charset="0"/>
              </a:defRPr>
            </a:lvl2pPr>
            <a:lvl3pPr marL="1143000" indent="-228600" algn="l">
              <a:defRPr>
                <a:solidFill>
                  <a:schemeClr val="tx1"/>
                </a:solidFill>
                <a:latin typeface="Arial" charset="0"/>
                <a:cs typeface="Arial" charset="0"/>
              </a:defRPr>
            </a:lvl3pPr>
            <a:lvl4pPr marL="1600200" indent="-228600" algn="l">
              <a:defRPr>
                <a:solidFill>
                  <a:schemeClr val="tx1"/>
                </a:solidFill>
                <a:latin typeface="Arial" charset="0"/>
                <a:cs typeface="Arial" charset="0"/>
              </a:defRPr>
            </a:lvl4pPr>
            <a:lvl5pPr marL="2057400" indent="-228600" algn="l">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79646">
                    <a:lumMod val="75000"/>
                  </a:srgbClr>
                </a:solidFill>
                <a:effectLst/>
                <a:uLnTx/>
                <a:uFillTx/>
                <a:latin typeface="Arial" charset="0"/>
                <a:ea typeface="+mn-ea"/>
                <a:cs typeface="Arial" charset="0"/>
              </a:rPr>
              <a:t>Mission Critical</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1" i="1" u="none" strike="noStrike" kern="1200" cap="none" spc="0" normalizeH="0" baseline="0" noProof="0" dirty="0">
              <a:ln>
                <a:noFill/>
              </a:ln>
              <a:solidFill>
                <a:srgbClr val="EEECE1"/>
              </a:solidFill>
              <a:effectLst/>
              <a:uLnTx/>
              <a:uFillTx/>
              <a:latin typeface="Arial" charset="0"/>
              <a:ea typeface="+mn-ea"/>
              <a:cs typeface="Arial" charset="0"/>
            </a:endParaRPr>
          </a:p>
        </p:txBody>
      </p:sp>
      <p:sp>
        <p:nvSpPr>
          <p:cNvPr id="35" name="Text Box 7"/>
          <p:cNvSpPr txBox="1">
            <a:spLocks noChangeArrowheads="1"/>
          </p:cNvSpPr>
          <p:nvPr/>
        </p:nvSpPr>
        <p:spPr bwMode="auto">
          <a:xfrm>
            <a:off x="-71082" y="4362981"/>
            <a:ext cx="3522906"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177800" indent="-177800" algn="l">
              <a:defRPr>
                <a:solidFill>
                  <a:schemeClr val="tx1"/>
                </a:solidFill>
                <a:latin typeface="Arial" charset="0"/>
                <a:cs typeface="Arial" charset="0"/>
              </a:defRPr>
            </a:lvl1pPr>
            <a:lvl2pPr marL="742950" indent="-285750" algn="l">
              <a:defRPr>
                <a:solidFill>
                  <a:schemeClr val="tx1"/>
                </a:solidFill>
                <a:latin typeface="Arial" charset="0"/>
                <a:cs typeface="Arial" charset="0"/>
              </a:defRPr>
            </a:lvl2pPr>
            <a:lvl3pPr marL="1143000" indent="-228600" algn="l">
              <a:defRPr>
                <a:solidFill>
                  <a:schemeClr val="tx1"/>
                </a:solidFill>
                <a:latin typeface="Arial" charset="0"/>
                <a:cs typeface="Arial" charset="0"/>
              </a:defRPr>
            </a:lvl3pPr>
            <a:lvl4pPr marL="1600200" indent="-228600" algn="l">
              <a:defRPr>
                <a:solidFill>
                  <a:schemeClr val="tx1"/>
                </a:solidFill>
                <a:latin typeface="Arial" charset="0"/>
                <a:cs typeface="Arial" charset="0"/>
              </a:defRPr>
            </a:lvl4pPr>
            <a:lvl5pPr marL="2057400" indent="-228600" algn="l">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marL="177800" marR="0" lvl="0" indent="-17780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79646">
                    <a:lumMod val="75000"/>
                  </a:srgbClr>
                </a:solidFill>
                <a:effectLst/>
                <a:uLnTx/>
                <a:uFillTx/>
                <a:latin typeface="Arial" charset="0"/>
                <a:ea typeface="+mn-ea"/>
                <a:cs typeface="Arial" charset="0"/>
              </a:rPr>
              <a:t>Enabling</a:t>
            </a:r>
          </a:p>
          <a:p>
            <a:pPr marL="177800" marR="0" lvl="0" indent="-177800" algn="ctr"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4F4F51"/>
              </a:solidFill>
              <a:effectLst/>
              <a:uLnTx/>
              <a:uFillTx/>
              <a:latin typeface="Arial" charset="0"/>
              <a:ea typeface="+mn-ea"/>
              <a:cs typeface="Arial" charset="0"/>
            </a:endParaRPr>
          </a:p>
          <a:p>
            <a:pPr marL="177800" marR="0" lvl="0" indent="-177800" algn="ctr"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37C03">
                  <a:lumMod val="50000"/>
                </a:srgbClr>
              </a:solidFill>
              <a:effectLst/>
              <a:uLnTx/>
              <a:uFillTx/>
              <a:latin typeface="Arial" charset="0"/>
              <a:ea typeface="+mn-ea"/>
              <a:cs typeface="Arial" charset="0"/>
            </a:endParaRPr>
          </a:p>
        </p:txBody>
      </p:sp>
      <p:sp>
        <p:nvSpPr>
          <p:cNvPr id="18" name="Text Box 11"/>
          <p:cNvSpPr txBox="1">
            <a:spLocks noChangeArrowheads="1"/>
          </p:cNvSpPr>
          <p:nvPr/>
        </p:nvSpPr>
        <p:spPr bwMode="auto">
          <a:xfrm>
            <a:off x="4291801" y="5103453"/>
            <a:ext cx="184730" cy="261610"/>
          </a:xfrm>
          <a:prstGeom prst="rect">
            <a:avLst/>
          </a:prstGeom>
          <a:solidFill>
            <a:schemeClr val="bg1"/>
          </a:solidFill>
          <a:ln>
            <a:noFill/>
          </a:ln>
          <a:effec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100" b="1" i="0" u="none" strike="noStrike" kern="1200" cap="none" spc="0" normalizeH="0" baseline="0" noProof="0" dirty="0">
              <a:ln>
                <a:noFill/>
              </a:ln>
              <a:solidFill>
                <a:srgbClr val="C00000"/>
              </a:solidFill>
              <a:effectLst/>
              <a:uLnTx/>
              <a:uFillTx/>
              <a:latin typeface="Arial" charset="0"/>
              <a:ea typeface="+mn-ea"/>
              <a:cs typeface="+mn-cs"/>
            </a:endParaRPr>
          </a:p>
        </p:txBody>
      </p:sp>
      <p:sp>
        <p:nvSpPr>
          <p:cNvPr id="22" name="Text Box 12"/>
          <p:cNvSpPr txBox="1">
            <a:spLocks noChangeArrowheads="1"/>
          </p:cNvSpPr>
          <p:nvPr/>
        </p:nvSpPr>
        <p:spPr bwMode="auto">
          <a:xfrm>
            <a:off x="4291799" y="3262539"/>
            <a:ext cx="184730" cy="338554"/>
          </a:xfrm>
          <a:prstGeom prst="rect">
            <a:avLst/>
          </a:prstGeom>
          <a:solidFill>
            <a:schemeClr val="bg1"/>
          </a:solidFill>
          <a:ln>
            <a:noFill/>
          </a:ln>
          <a:effec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F7D11"/>
              </a:solidFill>
              <a:effectLst/>
              <a:uLnTx/>
              <a:uFillTx/>
              <a:latin typeface="Arial" charset="0"/>
              <a:ea typeface="+mn-ea"/>
              <a:cs typeface="+mn-cs"/>
            </a:endParaRPr>
          </a:p>
        </p:txBody>
      </p:sp>
      <p:sp>
        <p:nvSpPr>
          <p:cNvPr id="23" name="Text Box 13"/>
          <p:cNvSpPr txBox="1">
            <a:spLocks noChangeArrowheads="1"/>
          </p:cNvSpPr>
          <p:nvPr/>
        </p:nvSpPr>
        <p:spPr bwMode="auto">
          <a:xfrm>
            <a:off x="6958371" y="3262539"/>
            <a:ext cx="184730" cy="338554"/>
          </a:xfrm>
          <a:prstGeom prst="rect">
            <a:avLst/>
          </a:prstGeom>
          <a:solidFill>
            <a:schemeClr val="bg1"/>
          </a:solidFill>
          <a:ln>
            <a:noFill/>
          </a:ln>
          <a:effec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5278EC"/>
              </a:solidFill>
              <a:effectLst/>
              <a:uLnTx/>
              <a:uFillTx/>
              <a:latin typeface="Arial" charset="0"/>
              <a:ea typeface="+mn-ea"/>
              <a:cs typeface="+mn-cs"/>
            </a:endParaRPr>
          </a:p>
        </p:txBody>
      </p:sp>
      <p:sp>
        <p:nvSpPr>
          <p:cNvPr id="24" name="Text Box 14"/>
          <p:cNvSpPr txBox="1">
            <a:spLocks noChangeArrowheads="1"/>
          </p:cNvSpPr>
          <p:nvPr/>
        </p:nvSpPr>
        <p:spPr bwMode="auto">
          <a:xfrm>
            <a:off x="5587382" y="5103453"/>
            <a:ext cx="2063931" cy="338554"/>
          </a:xfrm>
          <a:prstGeom prst="rect">
            <a:avLst/>
          </a:prstGeom>
          <a:solidFill>
            <a:schemeClr val="bg1"/>
          </a:solidFill>
          <a:ln>
            <a:noFill/>
          </a:ln>
          <a:effec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8F1EE1">
                  <a:lumMod val="75000"/>
                </a:srgbClr>
              </a:solidFill>
              <a:effectLst/>
              <a:uLnTx/>
              <a:uFillTx/>
              <a:latin typeface="Arial" charset="0"/>
              <a:ea typeface="+mn-ea"/>
              <a:cs typeface="+mn-cs"/>
            </a:endParaRPr>
          </a:p>
        </p:txBody>
      </p:sp>
      <p:sp>
        <p:nvSpPr>
          <p:cNvPr id="29" name="Text Box 11"/>
          <p:cNvSpPr txBox="1">
            <a:spLocks noChangeArrowheads="1"/>
          </p:cNvSpPr>
          <p:nvPr/>
        </p:nvSpPr>
        <p:spPr bwMode="auto">
          <a:xfrm>
            <a:off x="3060315" y="4687954"/>
            <a:ext cx="2602314" cy="1446550"/>
          </a:xfrm>
          <a:prstGeom prst="rect">
            <a:avLst/>
          </a:prstGeom>
          <a:noFill/>
          <a:ln>
            <a:noFill/>
          </a:ln>
          <a:effec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4F4F51"/>
                </a:solidFill>
                <a:effectLst/>
                <a:uLnTx/>
                <a:uFillTx/>
                <a:latin typeface="Arial" charset="0"/>
                <a:ea typeface="+mn-ea"/>
                <a:cs typeface="+mn-cs"/>
              </a:rPr>
              <a:t>Utilize Agile, Lean &amp; DevOps to increase time to value</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1" u="none" strike="noStrike" kern="1200" cap="none" spc="0" normalizeH="0" baseline="0" noProof="0" dirty="0">
              <a:ln>
                <a:noFill/>
              </a:ln>
              <a:solidFill>
                <a:srgbClr val="4F4F51"/>
              </a:solidFill>
              <a:effectLst/>
              <a:uLnTx/>
              <a:uFillTx/>
              <a:latin typeface="Arial"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4F4F51"/>
                </a:solidFill>
                <a:effectLst/>
                <a:uLnTx/>
                <a:uFillTx/>
                <a:latin typeface="Arial" charset="0"/>
                <a:ea typeface="+mn-ea"/>
                <a:cs typeface="+mn-cs"/>
              </a:rPr>
              <a:t>Identify, test &amp; validate next generation products, services and new business ideas</a:t>
            </a:r>
            <a:endParaRPr kumimoji="0" lang="en-US" sz="1600" b="0" i="1" u="none" strike="noStrike" kern="1200" cap="none" spc="0" normalizeH="0" baseline="0" noProof="0" dirty="0">
              <a:ln>
                <a:noFill/>
              </a:ln>
              <a:solidFill>
                <a:srgbClr val="4F4F51"/>
              </a:solidFill>
              <a:effectLst/>
              <a:uLnTx/>
              <a:uFillTx/>
              <a:latin typeface="Arial"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1" u="none" strike="noStrike" kern="1200" cap="none" spc="0" normalizeH="0" baseline="0" noProof="0" dirty="0">
              <a:ln>
                <a:noFill/>
              </a:ln>
              <a:solidFill>
                <a:srgbClr val="4F4F51"/>
              </a:solidFill>
              <a:effectLst/>
              <a:uLnTx/>
              <a:uFillTx/>
              <a:latin typeface="Arial" charset="0"/>
              <a:ea typeface="+mn-ea"/>
              <a:cs typeface="+mn-cs"/>
            </a:endParaRPr>
          </a:p>
        </p:txBody>
      </p:sp>
      <p:sp>
        <p:nvSpPr>
          <p:cNvPr id="30" name="Text Box 12"/>
          <p:cNvSpPr txBox="1">
            <a:spLocks noChangeArrowheads="1"/>
          </p:cNvSpPr>
          <p:nvPr/>
        </p:nvSpPr>
        <p:spPr bwMode="auto">
          <a:xfrm>
            <a:off x="3404725" y="2730929"/>
            <a:ext cx="2068938" cy="1015663"/>
          </a:xfrm>
          <a:prstGeom prst="rect">
            <a:avLst/>
          </a:prstGeom>
          <a:noFill/>
          <a:ln>
            <a:noFill/>
          </a:ln>
          <a:effec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4F4F51"/>
                </a:solidFill>
                <a:effectLst/>
                <a:uLnTx/>
                <a:uFillTx/>
                <a:latin typeface="Arial" charset="0"/>
                <a:ea typeface="+mn-ea"/>
                <a:cs typeface="+mn-cs"/>
              </a:rPr>
              <a:t>Scale material net new lines of business</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1" u="none" strike="noStrike" kern="1200" cap="none" spc="0" normalizeH="0" baseline="0" noProof="0" dirty="0">
              <a:ln>
                <a:noFill/>
              </a:ln>
              <a:solidFill>
                <a:srgbClr val="4F4F51"/>
              </a:solidFill>
              <a:effectLst/>
              <a:uLnTx/>
              <a:uFillTx/>
              <a:latin typeface="Arial"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4F4F51"/>
                </a:solidFill>
                <a:effectLst/>
                <a:uLnTx/>
                <a:uFillTx/>
                <a:latin typeface="Arial" charset="0"/>
                <a:ea typeface="+mn-ea"/>
                <a:cs typeface="+mn-cs"/>
              </a:rPr>
              <a:t>Utilize digital technologies to enter adjacent markets</a:t>
            </a:r>
          </a:p>
        </p:txBody>
      </p:sp>
      <p:sp>
        <p:nvSpPr>
          <p:cNvPr id="31" name="Text Box 13"/>
          <p:cNvSpPr txBox="1">
            <a:spLocks noChangeArrowheads="1"/>
          </p:cNvSpPr>
          <p:nvPr/>
        </p:nvSpPr>
        <p:spPr bwMode="auto">
          <a:xfrm>
            <a:off x="5812490" y="2728404"/>
            <a:ext cx="3195392" cy="1569660"/>
          </a:xfrm>
          <a:prstGeom prst="rect">
            <a:avLst/>
          </a:prstGeom>
          <a:noFill/>
          <a:ln>
            <a:noFill/>
          </a:ln>
          <a:effec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4F4F51"/>
                </a:solidFill>
                <a:effectLst/>
                <a:uLnTx/>
                <a:uFillTx/>
                <a:latin typeface="Arial" charset="0"/>
                <a:ea typeface="+mn-ea"/>
                <a:cs typeface="+mn-cs"/>
              </a:rPr>
              <a:t>Develop &amp; deploy systems of engagement to increase </a:t>
            </a:r>
            <a:r>
              <a:rPr lang="en-US" sz="1200" b="0" i="1" noProof="0" dirty="0">
                <a:solidFill>
                  <a:srgbClr val="4F4F51"/>
                </a:solidFill>
              </a:rPr>
              <a:t>customer</a:t>
            </a:r>
            <a:r>
              <a:rPr kumimoji="0" lang="en-US" sz="1200" b="0" i="1" u="none" strike="noStrike" kern="1200" cap="none" spc="0" normalizeH="0" baseline="0" noProof="0" dirty="0">
                <a:ln>
                  <a:noFill/>
                </a:ln>
                <a:solidFill>
                  <a:srgbClr val="4F4F51"/>
                </a:solidFill>
                <a:effectLst/>
                <a:uLnTx/>
                <a:uFillTx/>
                <a:latin typeface="Arial" charset="0"/>
                <a:ea typeface="+mn-ea"/>
                <a:cs typeface="+mn-cs"/>
              </a:rPr>
              <a:t> experience value</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1" u="none" strike="noStrike" kern="1200" cap="none" spc="0" normalizeH="0" baseline="0" noProof="0" dirty="0">
              <a:ln>
                <a:noFill/>
              </a:ln>
              <a:solidFill>
                <a:srgbClr val="4F4F51"/>
              </a:solidFill>
              <a:effectLst/>
              <a:uLnTx/>
              <a:uFillTx/>
              <a:latin typeface="Arial"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4F4F51"/>
                </a:solidFill>
                <a:effectLst/>
                <a:uLnTx/>
                <a:uFillTx/>
                <a:latin typeface="Arial" charset="0"/>
                <a:ea typeface="+mn-ea"/>
                <a:cs typeface="+mn-cs"/>
              </a:rPr>
              <a:t>Utilize systems of intelligence to better understand and deliver new </a:t>
            </a:r>
            <a:r>
              <a:rPr lang="en-US" sz="1200" b="0" i="1" noProof="0" dirty="0">
                <a:solidFill>
                  <a:srgbClr val="4F4F51"/>
                </a:solidFill>
              </a:rPr>
              <a:t>customer </a:t>
            </a:r>
            <a:r>
              <a:rPr kumimoji="0" lang="en-US" sz="1200" b="0" i="1" u="none" strike="noStrike" kern="1200" cap="none" spc="0" normalizeH="0" baseline="0" noProof="0" dirty="0">
                <a:ln>
                  <a:noFill/>
                </a:ln>
                <a:solidFill>
                  <a:srgbClr val="4F4F51"/>
                </a:solidFill>
                <a:effectLst/>
                <a:uLnTx/>
                <a:uFillTx/>
                <a:latin typeface="Arial" charset="0"/>
                <a:ea typeface="+mn-ea"/>
                <a:cs typeface="+mn-cs"/>
              </a:rPr>
              <a:t>value</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1" u="none" strike="noStrike" kern="1200" cap="none" spc="0" normalizeH="0" baseline="0" noProof="0" dirty="0">
              <a:ln>
                <a:noFill/>
              </a:ln>
              <a:solidFill>
                <a:srgbClr val="4F4F51"/>
              </a:solidFill>
              <a:effectLst/>
              <a:uLnTx/>
              <a:uFillTx/>
              <a:latin typeface="Arial"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1" u="none" strike="noStrike" kern="1200" cap="none" spc="0" normalizeH="0" baseline="0" noProof="0" dirty="0">
              <a:ln>
                <a:noFill/>
              </a:ln>
              <a:solidFill>
                <a:srgbClr val="4F4F51"/>
              </a:solidFill>
              <a:effectLst/>
              <a:uLnTx/>
              <a:uFillTx/>
              <a:latin typeface="Arial"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1" u="none" strike="noStrike" kern="1200" cap="none" spc="0" normalizeH="0" baseline="0" noProof="0" dirty="0">
              <a:ln>
                <a:noFill/>
              </a:ln>
              <a:solidFill>
                <a:srgbClr val="4F4F51"/>
              </a:solidFill>
              <a:effectLst/>
              <a:uLnTx/>
              <a:uFillTx/>
              <a:latin typeface="Arial" charset="0"/>
              <a:ea typeface="+mn-ea"/>
              <a:cs typeface="+mn-cs"/>
            </a:endParaRPr>
          </a:p>
        </p:txBody>
      </p:sp>
      <p:sp>
        <p:nvSpPr>
          <p:cNvPr id="32" name="Text Box 14"/>
          <p:cNvSpPr txBox="1">
            <a:spLocks noChangeArrowheads="1"/>
          </p:cNvSpPr>
          <p:nvPr/>
        </p:nvSpPr>
        <p:spPr bwMode="auto">
          <a:xfrm>
            <a:off x="6070907" y="4667907"/>
            <a:ext cx="2434116" cy="1384995"/>
          </a:xfrm>
          <a:prstGeom prst="rect">
            <a:avLst/>
          </a:prstGeom>
          <a:noFill/>
          <a:ln>
            <a:noFill/>
          </a:ln>
          <a:effec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4F4F51"/>
                </a:solidFill>
                <a:effectLst/>
                <a:uLnTx/>
                <a:uFillTx/>
                <a:latin typeface="Arial" charset="0"/>
                <a:ea typeface="+mn-ea"/>
                <a:cs typeface="+mn-cs"/>
              </a:rPr>
              <a:t> Recover trapped value by consolidating, replacing or eliminating systems of record</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1" u="none" strike="noStrike" kern="1200" cap="none" spc="0" normalizeH="0" baseline="0" noProof="0" dirty="0">
              <a:ln>
                <a:noFill/>
              </a:ln>
              <a:solidFill>
                <a:srgbClr val="4F4F51"/>
              </a:solidFill>
              <a:effectLst/>
              <a:uLnTx/>
              <a:uFillTx/>
              <a:latin typeface="Arial"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4F4F51"/>
                </a:solidFill>
                <a:effectLst/>
                <a:uLnTx/>
                <a:uFillTx/>
                <a:latin typeface="Arial" charset="0"/>
                <a:ea typeface="+mn-ea"/>
                <a:cs typeface="+mn-cs"/>
              </a:rPr>
              <a:t>Optimize SOR maintenance costs and reduce technical debt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1" u="none" strike="noStrike" kern="1200" cap="none" spc="0" normalizeH="0" baseline="0" noProof="0" dirty="0">
              <a:ln>
                <a:noFill/>
              </a:ln>
              <a:solidFill>
                <a:srgbClr val="4F4F51"/>
              </a:solidFill>
              <a:effectLst/>
              <a:uLnTx/>
              <a:uFillTx/>
              <a:latin typeface="Arial" charset="0"/>
              <a:ea typeface="+mn-ea"/>
              <a:cs typeface="+mn-cs"/>
            </a:endParaRPr>
          </a:p>
        </p:txBody>
      </p:sp>
      <p:sp>
        <p:nvSpPr>
          <p:cNvPr id="2" name="Slide Number Placeholder 1"/>
          <p:cNvSpPr>
            <a:spLocks noGrp="1"/>
          </p:cNvSpPr>
          <p:nvPr>
            <p:ph type="sldNum" sz="quarter" idx="11"/>
          </p:nvPr>
        </p:nvSpPr>
        <p:spPr/>
        <p:txBody>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sz="900" b="0" i="0" u="none" strike="noStrike" kern="1200" cap="none" spc="0" normalizeH="0" baseline="0" noProof="0" dirty="0">
                <a:ln>
                  <a:noFill/>
                </a:ln>
                <a:solidFill>
                  <a:srgbClr val="4F4F51">
                    <a:lumMod val="60000"/>
                    <a:lumOff val="40000"/>
                  </a:srgbClr>
                </a:solidFill>
                <a:effectLst/>
                <a:uLnTx/>
                <a:uFillTx/>
                <a:latin typeface="Arial" charset="0"/>
                <a:ea typeface="+mn-ea"/>
                <a:cs typeface="+mn-cs"/>
              </a:rPr>
              <a:t>12</a:t>
            </a:r>
          </a:p>
        </p:txBody>
      </p:sp>
    </p:spTree>
    <p:extLst>
      <p:ext uri="{BB962C8B-B14F-4D97-AF65-F5344CB8AC3E}">
        <p14:creationId xmlns:p14="http://schemas.microsoft.com/office/powerpoint/2010/main" val="33526114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397"/>
                                        </p:tgtEl>
                                        <p:attrNameLst>
                                          <p:attrName>style.visibility</p:attrName>
                                        </p:attrNameLst>
                                      </p:cBhvr>
                                      <p:to>
                                        <p:strVal val="visible"/>
                                      </p:to>
                                    </p:set>
                                    <p:animEffect transition="in" filter="fade">
                                      <p:cBhvr>
                                        <p:cTn id="7" dur="500"/>
                                        <p:tgtEl>
                                          <p:spTgt spid="163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398"/>
                                        </p:tgtEl>
                                        <p:attrNameLst>
                                          <p:attrName>style.visibility</p:attrName>
                                        </p:attrNameLst>
                                      </p:cBhvr>
                                      <p:to>
                                        <p:strVal val="visible"/>
                                      </p:to>
                                    </p:set>
                                    <p:animEffect transition="in" filter="fade">
                                      <p:cBhvr>
                                        <p:cTn id="22" dur="500"/>
                                        <p:tgtEl>
                                          <p:spTgt spid="1639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395"/>
                                        </p:tgtEl>
                                        <p:attrNameLst>
                                          <p:attrName>style.visibility</p:attrName>
                                        </p:attrNameLst>
                                      </p:cBhvr>
                                      <p:to>
                                        <p:strVal val="visible"/>
                                      </p:to>
                                    </p:set>
                                    <p:animEffect transition="in" filter="fade">
                                      <p:cBhvr>
                                        <p:cTn id="37" dur="500"/>
                                        <p:tgtEl>
                                          <p:spTgt spid="1639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396"/>
                                        </p:tgtEl>
                                        <p:attrNameLst>
                                          <p:attrName>style.visibility</p:attrName>
                                        </p:attrNameLst>
                                      </p:cBhvr>
                                      <p:to>
                                        <p:strVal val="visible"/>
                                      </p:to>
                                    </p:set>
                                    <p:animEffect transition="in" filter="fade">
                                      <p:cBhvr>
                                        <p:cTn id="52" dur="500"/>
                                        <p:tgtEl>
                                          <p:spTgt spid="1639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5" grpId="0" animBg="1"/>
      <p:bldP spid="16396" grpId="0" animBg="1"/>
      <p:bldP spid="16397" grpId="0" animBg="1"/>
      <p:bldP spid="16398" grpId="0"/>
      <p:bldP spid="18" grpId="0" animBg="1"/>
      <p:bldP spid="22" grpId="0" animBg="1"/>
      <p:bldP spid="23" grpId="0" animBg="1"/>
      <p:bldP spid="24" grpId="0" animBg="1"/>
      <p:bldP spid="29" grpId="0"/>
      <p:bldP spid="30" grpId="0"/>
      <p:bldP spid="31"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Zone</a:t>
            </a:r>
            <a:br>
              <a:rPr lang="en-US" dirty="0"/>
            </a:br>
            <a:endParaRPr lang="en-US" sz="2400" dirty="0">
              <a:solidFill>
                <a:srgbClr val="3E544D"/>
              </a:solidFill>
            </a:endParaRPr>
          </a:p>
        </p:txBody>
      </p:sp>
      <p:sp>
        <p:nvSpPr>
          <p:cNvPr id="3" name="Content Placeholder 2"/>
          <p:cNvSpPr>
            <a:spLocks noGrp="1"/>
          </p:cNvSpPr>
          <p:nvPr>
            <p:ph idx="1"/>
          </p:nvPr>
        </p:nvSpPr>
        <p:spPr>
          <a:xfrm>
            <a:off x="409575" y="1066906"/>
            <a:ext cx="8010525" cy="1840068"/>
          </a:xfrm>
        </p:spPr>
        <p:txBody>
          <a:bodyPr/>
          <a:lstStyle/>
          <a:p>
            <a:pPr marL="400050" lvl="1" indent="0">
              <a:buNone/>
            </a:pPr>
            <a:r>
              <a:rPr lang="en-US" i="1" dirty="0"/>
              <a:t>The Performance Zone</a:t>
            </a:r>
            <a:r>
              <a:rPr lang="en-US" dirty="0"/>
              <a:t> is charged with serving the company’s customers and creating near-term financial returns. It represents the revenue generation arm of your business today. It provides the operating income to fund both your current and future operations.</a:t>
            </a:r>
          </a:p>
          <a:p>
            <a:pPr marL="400050" lvl="1" indent="0">
              <a:buNone/>
            </a:pPr>
            <a:endParaRPr lang="en-US" dirty="0"/>
          </a:p>
          <a:p>
            <a:pPr marL="400050" lvl="1" indent="0">
              <a:buNone/>
            </a:pPr>
            <a:r>
              <a:rPr lang="en-US" dirty="0"/>
              <a:t>	</a:t>
            </a:r>
          </a:p>
          <a:p>
            <a:pPr marL="400050" lvl="1" indent="0">
              <a:buNone/>
            </a:pPr>
            <a:endParaRPr lang="en-US" sz="1800" b="0" dirty="0">
              <a:solidFill>
                <a:schemeClr val="tx1"/>
              </a:solidFill>
            </a:endParaRPr>
          </a:p>
          <a:p>
            <a:pPr marL="400050" lvl="1" indent="0">
              <a:buNone/>
            </a:pPr>
            <a:endParaRPr lang="en-US" sz="1800" b="0" dirty="0">
              <a:solidFill>
                <a:schemeClr val="tx1"/>
              </a:solidFill>
            </a:endParaRPr>
          </a:p>
        </p:txBody>
      </p:sp>
      <p:sp>
        <p:nvSpPr>
          <p:cNvPr id="4" name="Slide Number Placeholder 3"/>
          <p:cNvSpPr>
            <a:spLocks noGrp="1"/>
          </p:cNvSpPr>
          <p:nvPr>
            <p:ph type="sldNum" sz="quarter" idx="11"/>
          </p:nvPr>
        </p:nvSpPr>
        <p:spPr/>
        <p:txBody>
          <a:bodyPr/>
          <a:lstStyle/>
          <a:p>
            <a:pPr>
              <a:defRPr/>
            </a:pPr>
            <a:fld id="{67C2F18E-46AE-4775-AF21-947A0F65BC36}" type="slidenum">
              <a:rPr lang="en-US" smtClean="0"/>
              <a:pPr>
                <a:defRPr/>
              </a:pPr>
              <a:t>6</a:t>
            </a:fld>
            <a:endParaRPr lang="en-US" dirty="0"/>
          </a:p>
        </p:txBody>
      </p:sp>
      <p:sp>
        <p:nvSpPr>
          <p:cNvPr id="5" name="Content Placeholder 2">
            <a:extLst>
              <a:ext uri="{FF2B5EF4-FFF2-40B4-BE49-F238E27FC236}">
                <a16:creationId xmlns:a16="http://schemas.microsoft.com/office/drawing/2014/main" id="{F4F9C65C-51B2-F942-B80E-3422E0D66C36}"/>
              </a:ext>
            </a:extLst>
          </p:cNvPr>
          <p:cNvSpPr txBox="1">
            <a:spLocks/>
          </p:cNvSpPr>
          <p:nvPr/>
        </p:nvSpPr>
        <p:spPr bwMode="auto">
          <a:xfrm>
            <a:off x="409576" y="2615788"/>
            <a:ext cx="8010524" cy="135571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0"/>
              </a:spcBef>
              <a:spcAft>
                <a:spcPts val="600"/>
              </a:spcAft>
              <a:buClr>
                <a:schemeClr val="bg2"/>
              </a:buClr>
              <a:buSzPct val="100000"/>
              <a:buFont typeface="Arial" pitchFamily="34" charset="0"/>
              <a:buChar char="•"/>
              <a:defRPr sz="2400" b="1">
                <a:solidFill>
                  <a:schemeClr val="tx1"/>
                </a:solidFill>
                <a:latin typeface="+mn-lt"/>
                <a:ea typeface="+mn-ea"/>
                <a:cs typeface="+mn-cs"/>
              </a:defRPr>
            </a:lvl1pPr>
            <a:lvl2pPr marL="685800" indent="-285750" algn="l" rtl="0" eaLnBrk="1" fontAlgn="base" hangingPunct="1">
              <a:spcBef>
                <a:spcPts val="0"/>
              </a:spcBef>
              <a:spcAft>
                <a:spcPts val="600"/>
              </a:spcAft>
              <a:buClr>
                <a:schemeClr val="accent4"/>
              </a:buClr>
              <a:buSzPct val="100000"/>
              <a:buFont typeface="Arial" pitchFamily="34" charset="0"/>
              <a:buChar char="•"/>
              <a:defRPr sz="2000" b="1">
                <a:solidFill>
                  <a:srgbClr val="174B25"/>
                </a:solidFill>
                <a:latin typeface="+mn-lt"/>
              </a:defRPr>
            </a:lvl2pPr>
            <a:lvl3pPr marL="914400" indent="-228600" algn="l" rtl="0" eaLnBrk="1" fontAlgn="base" hangingPunct="1">
              <a:spcBef>
                <a:spcPts val="0"/>
              </a:spcBef>
              <a:spcAft>
                <a:spcPts val="600"/>
              </a:spcAft>
              <a:buClr>
                <a:srgbClr val="4F4F51"/>
              </a:buClr>
              <a:buSzPct val="75000"/>
              <a:buFont typeface="Arial" charset="0"/>
              <a:buChar char="─"/>
              <a:defRPr sz="1800">
                <a:solidFill>
                  <a:schemeClr val="tx1"/>
                </a:solidFill>
                <a:latin typeface="+mn-lt"/>
              </a:defRPr>
            </a:lvl3pPr>
            <a:lvl4pPr marL="1600200" indent="-228600" algn="l" rtl="0" eaLnBrk="1" fontAlgn="base" hangingPunct="1">
              <a:spcBef>
                <a:spcPct val="20000"/>
              </a:spcBef>
              <a:spcAft>
                <a:spcPct val="0"/>
              </a:spcAft>
              <a:buClr>
                <a:srgbClr val="4F4F51"/>
              </a:buClr>
              <a:buSzPct val="75000"/>
              <a:buFont typeface="Arial" charset="0"/>
              <a:buChar char="•"/>
              <a:defRPr sz="1600">
                <a:solidFill>
                  <a:schemeClr val="tx1"/>
                </a:solidFill>
                <a:latin typeface="+mn-lt"/>
              </a:defRPr>
            </a:lvl4pPr>
            <a:lvl5pPr marL="1828800" indent="-228600" algn="l" rtl="0" eaLnBrk="1" fontAlgn="base" hangingPunct="1">
              <a:spcBef>
                <a:spcPct val="20000"/>
              </a:spcBef>
              <a:spcAft>
                <a:spcPct val="0"/>
              </a:spcAft>
              <a:buClr>
                <a:srgbClr val="4F4F51"/>
              </a:buClr>
              <a:buSzPct val="75000"/>
              <a:buFont typeface="Arial" pitchFamily="34" charset="0"/>
              <a:buChar char="•"/>
              <a:defRPr sz="1600">
                <a:solidFill>
                  <a:schemeClr val="tx1"/>
                </a:solidFill>
                <a:latin typeface="+mn-lt"/>
              </a:defRPr>
            </a:lvl5pPr>
            <a:lvl6pPr marL="2514600" indent="-228600" algn="l" rtl="0" eaLnBrk="1" fontAlgn="base" hangingPunct="1">
              <a:spcBef>
                <a:spcPct val="20000"/>
              </a:spcBef>
              <a:spcAft>
                <a:spcPct val="0"/>
              </a:spcAft>
              <a:buClr>
                <a:schemeClr val="tx1"/>
              </a:buClr>
              <a:buSzPct val="75000"/>
              <a:defRPr sz="2200">
                <a:solidFill>
                  <a:schemeClr val="tx2"/>
                </a:solidFill>
                <a:latin typeface="+mn-lt"/>
              </a:defRPr>
            </a:lvl6pPr>
            <a:lvl7pPr marL="2971800" indent="-228600" algn="l" rtl="0" eaLnBrk="1" fontAlgn="base" hangingPunct="1">
              <a:spcBef>
                <a:spcPct val="20000"/>
              </a:spcBef>
              <a:spcAft>
                <a:spcPct val="0"/>
              </a:spcAft>
              <a:buClr>
                <a:schemeClr val="tx1"/>
              </a:buClr>
              <a:buSzPct val="75000"/>
              <a:defRPr sz="2200">
                <a:solidFill>
                  <a:schemeClr val="tx2"/>
                </a:solidFill>
                <a:latin typeface="+mn-lt"/>
              </a:defRPr>
            </a:lvl7pPr>
            <a:lvl8pPr marL="3429000" indent="-228600" algn="l" rtl="0" eaLnBrk="1" fontAlgn="base" hangingPunct="1">
              <a:spcBef>
                <a:spcPct val="20000"/>
              </a:spcBef>
              <a:spcAft>
                <a:spcPct val="0"/>
              </a:spcAft>
              <a:buClr>
                <a:schemeClr val="tx1"/>
              </a:buClr>
              <a:buSzPct val="75000"/>
              <a:defRPr sz="2200">
                <a:solidFill>
                  <a:schemeClr val="tx2"/>
                </a:solidFill>
                <a:latin typeface="+mn-lt"/>
              </a:defRPr>
            </a:lvl8pPr>
            <a:lvl9pPr marL="3886200" indent="-228600" algn="l" rtl="0" eaLnBrk="1" fontAlgn="base" hangingPunct="1">
              <a:spcBef>
                <a:spcPct val="20000"/>
              </a:spcBef>
              <a:spcAft>
                <a:spcPct val="0"/>
              </a:spcAft>
              <a:buClr>
                <a:schemeClr val="tx1"/>
              </a:buClr>
              <a:buSzPct val="75000"/>
              <a:defRPr sz="2200">
                <a:solidFill>
                  <a:schemeClr val="tx2"/>
                </a:solidFill>
                <a:latin typeface="+mn-lt"/>
              </a:defRPr>
            </a:lvl9pPr>
          </a:lstStyle>
          <a:p>
            <a:pPr marL="400050" lvl="1" indent="0">
              <a:buFont typeface="Arial" pitchFamily="34" charset="0"/>
              <a:buNone/>
            </a:pPr>
            <a:endParaRPr lang="en-US" kern="0" dirty="0"/>
          </a:p>
          <a:p>
            <a:pPr marL="400050" lvl="1" indent="0">
              <a:buFont typeface="Arial" pitchFamily="34" charset="0"/>
              <a:buNone/>
            </a:pPr>
            <a:r>
              <a:rPr lang="en-US" sz="1800" kern="0" dirty="0">
                <a:solidFill>
                  <a:schemeClr val="accent6">
                    <a:lumMod val="75000"/>
                  </a:schemeClr>
                </a:solidFill>
              </a:rPr>
              <a:t>Develop and deploy systems of engagement</a:t>
            </a:r>
          </a:p>
          <a:p>
            <a:pPr marL="400050" lvl="1" indent="0">
              <a:buFont typeface="Arial" pitchFamily="34" charset="0"/>
              <a:buNone/>
            </a:pPr>
            <a:endParaRPr lang="en-US" kern="0" dirty="0"/>
          </a:p>
          <a:p>
            <a:pPr marL="400050" lvl="1" indent="0">
              <a:buFont typeface="Arial" pitchFamily="34" charset="0"/>
              <a:buNone/>
            </a:pPr>
            <a:endParaRPr lang="en-US" kern="0" dirty="0"/>
          </a:p>
          <a:p>
            <a:pPr marL="400050" lvl="1" indent="0">
              <a:buFont typeface="Arial" pitchFamily="34" charset="0"/>
              <a:buNone/>
            </a:pPr>
            <a:endParaRPr lang="en-US" sz="1800" b="0" kern="0" dirty="0">
              <a:solidFill>
                <a:schemeClr val="tx1"/>
              </a:solidFill>
            </a:endParaRPr>
          </a:p>
          <a:p>
            <a:pPr marL="400050" lvl="1" indent="0">
              <a:buFont typeface="Arial" pitchFamily="34" charset="0"/>
              <a:buNone/>
            </a:pPr>
            <a:endParaRPr lang="en-US" sz="1800" b="0" kern="0" dirty="0">
              <a:solidFill>
                <a:schemeClr val="tx1"/>
              </a:solidFill>
            </a:endParaRPr>
          </a:p>
        </p:txBody>
      </p:sp>
      <p:sp>
        <p:nvSpPr>
          <p:cNvPr id="6" name="TextBox 5">
            <a:extLst>
              <a:ext uri="{FF2B5EF4-FFF2-40B4-BE49-F238E27FC236}">
                <a16:creationId xmlns:a16="http://schemas.microsoft.com/office/drawing/2014/main" id="{F18C114F-7447-9B45-B247-8805C1F4FAA4}"/>
              </a:ext>
            </a:extLst>
          </p:cNvPr>
          <p:cNvSpPr txBox="1"/>
          <p:nvPr/>
        </p:nvSpPr>
        <p:spPr>
          <a:xfrm>
            <a:off x="849745" y="3971499"/>
            <a:ext cx="7434446" cy="923330"/>
          </a:xfrm>
          <a:prstGeom prst="rect">
            <a:avLst/>
          </a:prstGeom>
          <a:noFill/>
        </p:spPr>
        <p:txBody>
          <a:bodyPr wrap="square" rtlCol="0">
            <a:spAutoFit/>
          </a:bodyPr>
          <a:lstStyle/>
          <a:p>
            <a:r>
              <a:rPr lang="en-US" kern="0" dirty="0">
                <a:solidFill>
                  <a:schemeClr val="accent6">
                    <a:lumMod val="75000"/>
                  </a:schemeClr>
                </a:solidFill>
              </a:rPr>
              <a:t>Develop and deploy systems of intelligence</a:t>
            </a:r>
          </a:p>
          <a:p>
            <a:r>
              <a:rPr lang="en-US" kern="0" dirty="0">
                <a:solidFill>
                  <a:schemeClr val="accent6">
                    <a:lumMod val="75000"/>
                  </a:schemeClr>
                </a:solidFill>
              </a:rPr>
              <a:t>	</a:t>
            </a:r>
          </a:p>
          <a:p>
            <a:endParaRPr lang="en-US" dirty="0"/>
          </a:p>
        </p:txBody>
      </p:sp>
    </p:spTree>
    <p:extLst>
      <p:ext uri="{BB962C8B-B14F-4D97-AF65-F5344CB8AC3E}">
        <p14:creationId xmlns:p14="http://schemas.microsoft.com/office/powerpoint/2010/main" val="42420161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9F4E5-4BB5-4CC1-8362-2E546CB72F09}"/>
              </a:ext>
            </a:extLst>
          </p:cNvPr>
          <p:cNvSpPr>
            <a:spLocks noGrp="1"/>
          </p:cNvSpPr>
          <p:nvPr>
            <p:ph type="title"/>
          </p:nvPr>
        </p:nvSpPr>
        <p:spPr/>
        <p:txBody>
          <a:bodyPr/>
          <a:lstStyle/>
          <a:p>
            <a:r>
              <a:rPr lang="en-US" dirty="0"/>
              <a:t>Use Cases</a:t>
            </a:r>
            <a:br>
              <a:rPr lang="en-US" dirty="0"/>
            </a:br>
            <a:br>
              <a:rPr lang="en-US" dirty="0"/>
            </a:br>
            <a:endParaRPr lang="en-US" dirty="0"/>
          </a:p>
        </p:txBody>
      </p:sp>
      <p:sp>
        <p:nvSpPr>
          <p:cNvPr id="4" name="Slide Number Placeholder 3">
            <a:extLst>
              <a:ext uri="{FF2B5EF4-FFF2-40B4-BE49-F238E27FC236}">
                <a16:creationId xmlns:a16="http://schemas.microsoft.com/office/drawing/2014/main" id="{8FB09BD7-1DDC-4574-B3C8-614F920D752D}"/>
              </a:ext>
            </a:extLst>
          </p:cNvPr>
          <p:cNvSpPr>
            <a:spLocks noGrp="1"/>
          </p:cNvSpPr>
          <p:nvPr>
            <p:ph type="sldNum" sz="quarter" idx="11"/>
          </p:nvPr>
        </p:nvSpPr>
        <p:spPr/>
        <p:txBody>
          <a:bodyPr/>
          <a:lstStyle/>
          <a:p>
            <a:pPr>
              <a:defRPr/>
            </a:pPr>
            <a:fld id="{67C2F18E-46AE-4775-AF21-947A0F65BC36}" type="slidenum">
              <a:rPr lang="en-US" smtClean="0"/>
              <a:pPr>
                <a:defRPr/>
              </a:pPr>
              <a:t>7</a:t>
            </a:fld>
            <a:endParaRPr lang="en-US" dirty="0"/>
          </a:p>
        </p:txBody>
      </p:sp>
      <p:pic>
        <p:nvPicPr>
          <p:cNvPr id="6" name="Picture 5">
            <a:extLst>
              <a:ext uri="{FF2B5EF4-FFF2-40B4-BE49-F238E27FC236}">
                <a16:creationId xmlns:a16="http://schemas.microsoft.com/office/drawing/2014/main" id="{8D375073-D88E-4093-B2A7-3743E024801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7600" y="1634837"/>
            <a:ext cx="2641600" cy="2378363"/>
          </a:xfrm>
          <a:prstGeom prst="rect">
            <a:avLst/>
          </a:prstGeom>
          <a:noFill/>
          <a:ln>
            <a:noFill/>
          </a:ln>
        </p:spPr>
      </p:pic>
      <p:pic>
        <p:nvPicPr>
          <p:cNvPr id="9" name="Content Placeholder 8">
            <a:extLst>
              <a:ext uri="{FF2B5EF4-FFF2-40B4-BE49-F238E27FC236}">
                <a16:creationId xmlns:a16="http://schemas.microsoft.com/office/drawing/2014/main" id="{5B9D535D-AF35-4500-9225-B36AB280A1D9}"/>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10545" y="2253674"/>
            <a:ext cx="2410691" cy="1348508"/>
          </a:xfrm>
          <a:prstGeom prst="rect">
            <a:avLst/>
          </a:prstGeom>
          <a:noFill/>
          <a:ln>
            <a:noFill/>
          </a:ln>
        </p:spPr>
      </p:pic>
    </p:spTree>
    <p:extLst>
      <p:ext uri="{BB962C8B-B14F-4D97-AF65-F5344CB8AC3E}">
        <p14:creationId xmlns:p14="http://schemas.microsoft.com/office/powerpoint/2010/main" val="317941032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Zone</a:t>
            </a:r>
            <a:br>
              <a:rPr lang="en-US" dirty="0"/>
            </a:br>
            <a:br>
              <a:rPr lang="en-US" dirty="0"/>
            </a:br>
            <a:endParaRPr lang="en-US" sz="2400" dirty="0">
              <a:solidFill>
                <a:srgbClr val="3E544D"/>
              </a:solidFill>
            </a:endParaRPr>
          </a:p>
        </p:txBody>
      </p:sp>
      <p:sp>
        <p:nvSpPr>
          <p:cNvPr id="3" name="Content Placeholder 2"/>
          <p:cNvSpPr>
            <a:spLocks noGrp="1"/>
          </p:cNvSpPr>
          <p:nvPr>
            <p:ph idx="1"/>
          </p:nvPr>
        </p:nvSpPr>
        <p:spPr>
          <a:xfrm>
            <a:off x="409575" y="1041401"/>
            <a:ext cx="8010525" cy="5029200"/>
          </a:xfrm>
        </p:spPr>
        <p:txBody>
          <a:bodyPr/>
          <a:lstStyle/>
          <a:p>
            <a:pPr marL="0" indent="0">
              <a:buNone/>
            </a:pPr>
            <a:r>
              <a:rPr lang="en-US" sz="2000" i="1" dirty="0"/>
              <a:t>The Productivity Zone</a:t>
            </a:r>
            <a:r>
              <a:rPr lang="en-US" sz="2000" dirty="0"/>
              <a:t> is charged with making the performance zone more efficient and more effective as well as insuring the company complies with all regulations. It consists of all the cost-center functions that provide these services.</a:t>
            </a:r>
          </a:p>
          <a:p>
            <a:pPr marL="0" indent="0">
              <a:buNone/>
            </a:pPr>
            <a:endParaRPr lang="en-US" sz="2000" dirty="0">
              <a:solidFill>
                <a:schemeClr val="accent6">
                  <a:lumMod val="75000"/>
                </a:schemeClr>
              </a:solidFill>
            </a:endParaRPr>
          </a:p>
          <a:p>
            <a:r>
              <a:rPr lang="en-US" sz="2000" dirty="0">
                <a:solidFill>
                  <a:schemeClr val="accent6">
                    <a:lumMod val="75000"/>
                  </a:schemeClr>
                </a:solidFill>
              </a:rPr>
              <a:t>Optimize the costs of maintaining the company’s Systems of Record</a:t>
            </a:r>
          </a:p>
          <a:p>
            <a:pPr lvl="1"/>
            <a:r>
              <a:rPr lang="en-US" b="0" dirty="0">
                <a:solidFill>
                  <a:schemeClr val="accent6">
                    <a:lumMod val="75000"/>
                  </a:schemeClr>
                </a:solidFill>
              </a:rPr>
              <a:t>Simplify complex, redundant and siloed systems &amp; processes</a:t>
            </a:r>
          </a:p>
          <a:p>
            <a:pPr lvl="1"/>
            <a:endParaRPr lang="en-US" b="0" dirty="0">
              <a:solidFill>
                <a:schemeClr val="accent6">
                  <a:lumMod val="75000"/>
                </a:schemeClr>
              </a:solidFill>
            </a:endParaRPr>
          </a:p>
          <a:p>
            <a:pPr marL="0" indent="0">
              <a:buNone/>
            </a:pPr>
            <a:endParaRPr lang="en-US" sz="2000" dirty="0">
              <a:solidFill>
                <a:schemeClr val="accent6">
                  <a:lumMod val="50000"/>
                </a:schemeClr>
              </a:solidFill>
            </a:endParaRPr>
          </a:p>
          <a:p>
            <a:endParaRPr lang="en-US" sz="2000" dirty="0">
              <a:solidFill>
                <a:schemeClr val="accent6">
                  <a:lumMod val="50000"/>
                </a:schemeClr>
              </a:solidFill>
            </a:endParaRPr>
          </a:p>
        </p:txBody>
      </p:sp>
      <p:sp>
        <p:nvSpPr>
          <p:cNvPr id="4" name="Slide Number Placeholder 3"/>
          <p:cNvSpPr>
            <a:spLocks noGrp="1"/>
          </p:cNvSpPr>
          <p:nvPr>
            <p:ph type="sldNum" sz="quarter" idx="11"/>
          </p:nvPr>
        </p:nvSpPr>
        <p:spPr/>
        <p:txBody>
          <a:bodyPr/>
          <a:lstStyle/>
          <a:p>
            <a:pPr>
              <a:defRPr/>
            </a:pPr>
            <a:fld id="{67C2F18E-46AE-4775-AF21-947A0F65BC36}" type="slidenum">
              <a:rPr lang="en-US" smtClean="0"/>
              <a:pPr>
                <a:defRPr/>
              </a:pPr>
              <a:t>8</a:t>
            </a:fld>
            <a:endParaRPr lang="en-US" dirty="0"/>
          </a:p>
        </p:txBody>
      </p:sp>
    </p:spTree>
    <p:extLst>
      <p:ext uri="{BB962C8B-B14F-4D97-AF65-F5344CB8AC3E}">
        <p14:creationId xmlns:p14="http://schemas.microsoft.com/office/powerpoint/2010/main" val="374536852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Trapped Value Recovery Exercise</a:t>
            </a:r>
            <a:br>
              <a:rPr lang="en-US" dirty="0">
                <a:solidFill>
                  <a:srgbClr val="FFC000"/>
                </a:solidFill>
              </a:rPr>
            </a:br>
            <a:r>
              <a:rPr lang="en-US" sz="2800" dirty="0">
                <a:solidFill>
                  <a:srgbClr val="3E544D"/>
                </a:solidFill>
              </a:rPr>
              <a:t>Some core questions to ask</a:t>
            </a:r>
          </a:p>
        </p:txBody>
      </p:sp>
      <p:sp>
        <p:nvSpPr>
          <p:cNvPr id="3" name="Content Placeholder 2"/>
          <p:cNvSpPr>
            <a:spLocks noGrp="1"/>
          </p:cNvSpPr>
          <p:nvPr>
            <p:ph idx="1"/>
          </p:nvPr>
        </p:nvSpPr>
        <p:spPr>
          <a:xfrm>
            <a:off x="725788" y="1047750"/>
            <a:ext cx="8010525" cy="5248273"/>
          </a:xfrm>
        </p:spPr>
        <p:txBody>
          <a:bodyPr/>
          <a:lstStyle/>
          <a:p>
            <a:endParaRPr lang="en-US" dirty="0"/>
          </a:p>
          <a:p>
            <a:endParaRPr lang="en-US" dirty="0"/>
          </a:p>
          <a:p>
            <a:pPr marL="0" indent="0">
              <a:buNone/>
            </a:pPr>
            <a:endParaRPr lang="en-US" dirty="0"/>
          </a:p>
          <a:p>
            <a:r>
              <a:rPr lang="en-US" sz="1600" dirty="0">
                <a:solidFill>
                  <a:srgbClr val="3E544D"/>
                </a:solidFill>
              </a:rPr>
              <a:t>Where is the trapped value in our company today?</a:t>
            </a:r>
          </a:p>
          <a:p>
            <a:pPr marL="0" indent="0">
              <a:buNone/>
            </a:pPr>
            <a:endParaRPr lang="en-US" sz="1600" dirty="0">
              <a:solidFill>
                <a:srgbClr val="224B25"/>
              </a:solidFill>
            </a:endParaRPr>
          </a:p>
          <a:p>
            <a:r>
              <a:rPr lang="en-US" sz="1600" dirty="0">
                <a:solidFill>
                  <a:srgbClr val="224B25"/>
                </a:solidFill>
              </a:rPr>
              <a:t>How can we identify and unlock this trapped value?</a:t>
            </a:r>
          </a:p>
          <a:p>
            <a:pPr lvl="1"/>
            <a:r>
              <a:rPr lang="en-US" sz="1400" dirty="0">
                <a:solidFill>
                  <a:schemeClr val="accent6">
                    <a:lumMod val="75000"/>
                  </a:schemeClr>
                </a:solidFill>
              </a:rPr>
              <a:t>Eliminate or consolidate Systems of Record</a:t>
            </a:r>
          </a:p>
          <a:p>
            <a:pPr lvl="1"/>
            <a:r>
              <a:rPr lang="en-US" sz="1400" dirty="0">
                <a:solidFill>
                  <a:schemeClr val="accent6">
                    <a:lumMod val="75000"/>
                  </a:schemeClr>
                </a:solidFill>
              </a:rPr>
              <a:t>Simplify Systems of Record</a:t>
            </a:r>
          </a:p>
          <a:p>
            <a:pPr lvl="1"/>
            <a:r>
              <a:rPr lang="en-US" sz="1400" dirty="0">
                <a:solidFill>
                  <a:schemeClr val="accent6">
                    <a:lumMod val="75000"/>
                  </a:schemeClr>
                </a:solidFill>
              </a:rPr>
              <a:t>Replace Systems of Record</a:t>
            </a:r>
          </a:p>
          <a:p>
            <a:pPr marL="0" indent="0">
              <a:buNone/>
            </a:pPr>
            <a:endParaRPr lang="en-US" sz="1600" dirty="0">
              <a:solidFill>
                <a:srgbClr val="3E544D"/>
              </a:solidFill>
            </a:endParaRPr>
          </a:p>
          <a:p>
            <a:r>
              <a:rPr lang="en-US" sz="1600" dirty="0">
                <a:solidFill>
                  <a:srgbClr val="224B25"/>
                </a:solidFill>
              </a:rPr>
              <a:t>How can we redeploy this trapped value against critical new business value investment priorities?</a:t>
            </a:r>
          </a:p>
          <a:p>
            <a:pPr marL="0" indent="0">
              <a:buNone/>
            </a:pPr>
            <a:endParaRPr lang="en-US" sz="1600" dirty="0">
              <a:solidFill>
                <a:srgbClr val="3E544D"/>
              </a:solidFill>
            </a:endParaRPr>
          </a:p>
          <a:p>
            <a:pPr marL="0" indent="0">
              <a:buNone/>
            </a:pPr>
            <a:r>
              <a:rPr lang="en-US" sz="1600" dirty="0">
                <a:solidFill>
                  <a:schemeClr val="accent6">
                    <a:lumMod val="75000"/>
                  </a:schemeClr>
                </a:solidFill>
              </a:rPr>
              <a:t>	Note: This is not a cost reduction exercise it’s a resource &amp; budget 	           redeployment exercise</a:t>
            </a:r>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67C2F18E-46AE-4775-AF21-947A0F65BC36}" type="slidenum">
              <a:rPr lang="en-US" smtClean="0"/>
              <a:pPr>
                <a:defRPr/>
              </a:pPr>
              <a:t>9</a:t>
            </a:fld>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038226" y="1047750"/>
            <a:ext cx="1981200" cy="1381125"/>
          </a:xfrm>
          <a:prstGeom prst="rect">
            <a:avLst/>
          </a:prstGeom>
        </p:spPr>
      </p:pic>
    </p:spTree>
    <p:extLst>
      <p:ext uri="{BB962C8B-B14F-4D97-AF65-F5344CB8AC3E}">
        <p14:creationId xmlns:p14="http://schemas.microsoft.com/office/powerpoint/2010/main" val="458466328"/>
      </p:ext>
    </p:extLst>
  </p:cSld>
  <p:clrMapOvr>
    <a:masterClrMapping/>
  </p:clrMapOvr>
  <p:transition spd="med"/>
</p:sld>
</file>

<file path=ppt/theme/_rels/them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theme1.xml><?xml version="1.0" encoding="utf-8"?>
<a:theme xmlns:a="http://schemas.openxmlformats.org/drawingml/2006/main" name="GMoore2011F">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ven Questions 10-03 White Slides">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2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lnDef>
  </a:objectDefaults>
  <a:extraClrSchemeLst>
    <a:extraClrScheme>
      <a:clrScheme name="Seven Questions 10-03 White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even Questions 10-03 White 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even Questions 10-03 White 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even Questions 10-03 White 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even Questions 10-03 White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even Questions 10-03 White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even Questions 10-03 White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even Questions 10-03 White Slides 8">
        <a:dk1>
          <a:srgbClr val="808080"/>
        </a:dk1>
        <a:lt1>
          <a:srgbClr val="FFFFFF"/>
        </a:lt1>
        <a:dk2>
          <a:srgbClr val="003366"/>
        </a:dk2>
        <a:lt2>
          <a:srgbClr val="FFFFFF"/>
        </a:lt2>
        <a:accent1>
          <a:srgbClr val="00CC99"/>
        </a:accent1>
        <a:accent2>
          <a:srgbClr val="3333CC"/>
        </a:accent2>
        <a:accent3>
          <a:srgbClr val="AAADB8"/>
        </a:accent3>
        <a:accent4>
          <a:srgbClr val="DADADA"/>
        </a:accent4>
        <a:accent5>
          <a:srgbClr val="AAE2CA"/>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
      <a:clrScheme name="Seven Questions 10-03 White Slides 9">
        <a:dk1>
          <a:srgbClr val="000000"/>
        </a:dk1>
        <a:lt1>
          <a:srgbClr val="FFFFFF"/>
        </a:lt1>
        <a:dk2>
          <a:srgbClr val="000000"/>
        </a:dk2>
        <a:lt2>
          <a:srgbClr val="808080"/>
        </a:lt2>
        <a:accent1>
          <a:srgbClr val="AB9191"/>
        </a:accent1>
        <a:accent2>
          <a:srgbClr val="800000"/>
        </a:accent2>
        <a:accent3>
          <a:srgbClr val="FFFFFF"/>
        </a:accent3>
        <a:accent4>
          <a:srgbClr val="000000"/>
        </a:accent4>
        <a:accent5>
          <a:srgbClr val="D2C7C7"/>
        </a:accent5>
        <a:accent6>
          <a:srgbClr val="730000"/>
        </a:accent6>
        <a:hlink>
          <a:srgbClr val="CF3B1D"/>
        </a:hlink>
        <a:folHlink>
          <a:srgbClr val="B88528"/>
        </a:folHlink>
      </a:clrScheme>
      <a:clrMap bg1="lt1" tx1="dk1" bg2="lt2" tx2="dk2" accent1="accent1" accent2="accent2" accent3="accent3" accent4="accent4" accent5="accent5" accent6="accent6" hlink="hlink" folHlink="folHlink"/>
    </a:extraClrScheme>
    <a:extraClrScheme>
      <a:clrScheme name="Seven Questions 10-03 White Slides 10">
        <a:dk1>
          <a:srgbClr val="000000"/>
        </a:dk1>
        <a:lt1>
          <a:srgbClr val="FFFFFF"/>
        </a:lt1>
        <a:dk2>
          <a:srgbClr val="000000"/>
        </a:dk2>
        <a:lt2>
          <a:srgbClr val="333333"/>
        </a:lt2>
        <a:accent1>
          <a:srgbClr val="FFFFFF"/>
        </a:accent1>
        <a:accent2>
          <a:srgbClr val="00CC00"/>
        </a:accent2>
        <a:accent3>
          <a:srgbClr val="FFFFFF"/>
        </a:accent3>
        <a:accent4>
          <a:srgbClr val="000000"/>
        </a:accent4>
        <a:accent5>
          <a:srgbClr val="FFFFFF"/>
        </a:accent5>
        <a:accent6>
          <a:srgbClr val="00B900"/>
        </a:accent6>
        <a:hlink>
          <a:srgbClr val="F80000"/>
        </a:hlink>
        <a:folHlink>
          <a:srgbClr val="FBDE07"/>
        </a:folHlink>
      </a:clrScheme>
      <a:clrMap bg1="lt1" tx1="dk1" bg2="lt2" tx2="dk2" accent1="accent1" accent2="accent2" accent3="accent3" accent4="accent4" accent5="accent5" accent6="accent6" hlink="hlink" folHlink="folHlink"/>
    </a:extraClrScheme>
    <a:extraClrScheme>
      <a:clrScheme name="Seven Questions 10-03 White Slides 11">
        <a:dk1>
          <a:srgbClr val="FBDE07"/>
        </a:dk1>
        <a:lt1>
          <a:srgbClr val="FFFFFF"/>
        </a:lt1>
        <a:dk2>
          <a:srgbClr val="000000"/>
        </a:dk2>
        <a:lt2>
          <a:srgbClr val="333333"/>
        </a:lt2>
        <a:accent1>
          <a:srgbClr val="FFFFFF"/>
        </a:accent1>
        <a:accent2>
          <a:srgbClr val="00CC00"/>
        </a:accent2>
        <a:accent3>
          <a:srgbClr val="FFFFFF"/>
        </a:accent3>
        <a:accent4>
          <a:srgbClr val="D6BD05"/>
        </a:accent4>
        <a:accent5>
          <a:srgbClr val="FFFFFF"/>
        </a:accent5>
        <a:accent6>
          <a:srgbClr val="00B900"/>
        </a:accent6>
        <a:hlink>
          <a:srgbClr val="F80000"/>
        </a:hlink>
        <a:folHlink>
          <a:srgbClr val="FBDE07"/>
        </a:folHlink>
      </a:clrScheme>
      <a:clrMap bg1="lt1" tx1="dk1" bg2="lt2" tx2="dk2" accent1="accent1" accent2="accent2" accent3="accent3" accent4="accent4" accent5="accent5" accent6="accent6" hlink="hlink" folHlink="folHlink"/>
    </a:extraClrScheme>
    <a:extraClrScheme>
      <a:clrScheme name="Seven Questions 10-03 White Slides 12">
        <a:dk1>
          <a:srgbClr val="B2B2B2"/>
        </a:dk1>
        <a:lt1>
          <a:srgbClr val="E8C014"/>
        </a:lt1>
        <a:dk2>
          <a:srgbClr val="000066"/>
        </a:dk2>
        <a:lt2>
          <a:srgbClr val="E8C014"/>
        </a:lt2>
        <a:accent1>
          <a:srgbClr val="FFFFFF"/>
        </a:accent1>
        <a:accent2>
          <a:srgbClr val="09A714"/>
        </a:accent2>
        <a:accent3>
          <a:srgbClr val="AAAAB8"/>
        </a:accent3>
        <a:accent4>
          <a:srgbClr val="C6A40F"/>
        </a:accent4>
        <a:accent5>
          <a:srgbClr val="FFFFFF"/>
        </a:accent5>
        <a:accent6>
          <a:srgbClr val="079711"/>
        </a:accent6>
        <a:hlink>
          <a:srgbClr val="777777"/>
        </a:hlink>
        <a:folHlink>
          <a:srgbClr val="E8C014"/>
        </a:folHlink>
      </a:clrScheme>
      <a:clrMap bg1="dk2" tx1="lt1" bg2="dk1" tx2="lt2" accent1="accent1" accent2="accent2" accent3="accent3" accent4="accent4" accent5="accent5" accent6="accent6" hlink="hlink" folHlink="folHlink"/>
    </a:extraClrScheme>
    <a:extraClrScheme>
      <a:clrScheme name="Seven Questions 10-03 White Slides 13">
        <a:dk1>
          <a:srgbClr val="00007E"/>
        </a:dk1>
        <a:lt1>
          <a:srgbClr val="FFFFFF"/>
        </a:lt1>
        <a:dk2>
          <a:srgbClr val="00007E"/>
        </a:dk2>
        <a:lt2>
          <a:srgbClr val="B2B2B2"/>
        </a:lt2>
        <a:accent1>
          <a:srgbClr val="CC0000"/>
        </a:accent1>
        <a:accent2>
          <a:srgbClr val="00A714"/>
        </a:accent2>
        <a:accent3>
          <a:srgbClr val="FFFFFF"/>
        </a:accent3>
        <a:accent4>
          <a:srgbClr val="00006B"/>
        </a:accent4>
        <a:accent5>
          <a:srgbClr val="E2AAAA"/>
        </a:accent5>
        <a:accent6>
          <a:srgbClr val="009711"/>
        </a:accent6>
        <a:hlink>
          <a:srgbClr val="09A714"/>
        </a:hlink>
        <a:folHlink>
          <a:srgbClr val="E8C014"/>
        </a:folHlink>
      </a:clrScheme>
      <a:clrMap bg1="lt1" tx1="dk1" bg2="lt2" tx2="dk2" accent1="accent1" accent2="accent2" accent3="accent3" accent4="accent4" accent5="accent5" accent6="accent6" hlink="hlink" folHlink="folHlink"/>
    </a:extraClrScheme>
    <a:extraClrScheme>
      <a:clrScheme name="Seven Questions 10-03 White Slides 14">
        <a:dk1>
          <a:srgbClr val="000000"/>
        </a:dk1>
        <a:lt1>
          <a:srgbClr val="FFFFFF"/>
        </a:lt1>
        <a:dk2>
          <a:srgbClr val="00007E"/>
        </a:dk2>
        <a:lt2>
          <a:srgbClr val="AFAFAF"/>
        </a:lt2>
        <a:accent1>
          <a:srgbClr val="CC0000"/>
        </a:accent1>
        <a:accent2>
          <a:srgbClr val="E8C014"/>
        </a:accent2>
        <a:accent3>
          <a:srgbClr val="FFFFFF"/>
        </a:accent3>
        <a:accent4>
          <a:srgbClr val="000000"/>
        </a:accent4>
        <a:accent5>
          <a:srgbClr val="E2AAAA"/>
        </a:accent5>
        <a:accent6>
          <a:srgbClr val="D2AE11"/>
        </a:accent6>
        <a:hlink>
          <a:srgbClr val="09A714"/>
        </a:hlink>
        <a:folHlink>
          <a:srgbClr val="648ED8"/>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3_DRC-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RC-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5.xml><?xml version="1.0" encoding="utf-8"?>
<a:theme xmlns:a="http://schemas.openxmlformats.org/drawingml/2006/main" name="1_DRC-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6.xml><?xml version="1.0" encoding="utf-8"?>
<a:theme xmlns:a="http://schemas.openxmlformats.org/drawingml/2006/main" name="internal_presentation Fall 2010">
  <a:themeElements>
    <a:clrScheme name="internal_presentation Fall 2010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internal_presentation Fall 2010">
      <a:majorFont>
        <a:latin typeface="Arial"/>
        <a:ea typeface="Geneva"/>
        <a:cs typeface="Geneva"/>
      </a:majorFont>
      <a:minorFont>
        <a:latin typeface="Arial"/>
        <a:ea typeface="Geneva"/>
        <a:cs typeface="Genev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Algerian" pitchFamily="82" charset="0"/>
            <a:ea typeface="Geneva"/>
            <a:cs typeface="Geneva"/>
          </a:defRPr>
        </a:defPPr>
      </a:lstStyle>
    </a:spDef>
    <a:lnDef>
      <a:spPr bwMode="auto">
        <a:xfrm>
          <a:off x="0" y="0"/>
          <a:ext cx="1" cy="1"/>
        </a:xfrm>
        <a:custGeom>
          <a:avLst/>
          <a:gdLst/>
          <a:ahLst/>
          <a:cxnLst/>
          <a:rect l="0" t="0" r="0" b="0"/>
          <a:pathLst/>
        </a:custGeom>
        <a:noFill/>
        <a:ln w="9525" cap="flat" cmpd="sng" algn="ctr">
          <a:solidFill>
            <a:schemeClr val="tx1"/>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Algerian" pitchFamily="82" charset="0"/>
            <a:ea typeface="Geneva"/>
            <a:cs typeface="Geneva"/>
          </a:defRPr>
        </a:defPPr>
      </a:lstStyle>
    </a:lnDef>
  </a:objectDefaults>
  <a:extraClrSchemeLst>
    <a:extraClrScheme>
      <a:clrScheme name="internal_presentation Fall 2010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Internal Presentation">
  <a:themeElements>
    <a:clrScheme name="Internal Presentation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Internal Presentation">
      <a:majorFont>
        <a:latin typeface="Arial"/>
        <a:ea typeface="Geneva"/>
        <a:cs typeface="Geneva"/>
      </a:majorFont>
      <a:minorFont>
        <a:latin typeface="Arial"/>
        <a:ea typeface="Geneva"/>
        <a:cs typeface="Genev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Algerian" pitchFamily="82" charset="0"/>
            <a:ea typeface="Geneva"/>
            <a:cs typeface="Geneva"/>
          </a:defRPr>
        </a:defPPr>
      </a:lstStyle>
    </a:spDef>
    <a:lnDef>
      <a:spPr bwMode="auto">
        <a:xfrm>
          <a:off x="0" y="0"/>
          <a:ext cx="1" cy="1"/>
        </a:xfrm>
        <a:custGeom>
          <a:avLst/>
          <a:gdLst/>
          <a:ahLst/>
          <a:cxnLst/>
          <a:rect l="0" t="0" r="0" b="0"/>
          <a:pathLst/>
        </a:custGeom>
        <a:noFill/>
        <a:ln w="9525" cap="flat" cmpd="sng" algn="ctr">
          <a:solidFill>
            <a:schemeClr val="tx1"/>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Algerian" pitchFamily="82" charset="0"/>
            <a:ea typeface="Geneva"/>
            <a:cs typeface="Geneva"/>
          </a:defRPr>
        </a:defPPr>
      </a:lstStyle>
    </a:lnDef>
  </a:objectDefaults>
  <a:extraClrSchemeLst>
    <a:extraClrScheme>
      <a:clrScheme name="Internal Presentation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Custom Design">
  <a:themeElements>
    <a:clrScheme name="Splunk 2017 - 2">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sz="24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plunk-Corp-2017-ALPHA-103" id="{52C95D3E-07F4-EA49-A724-51F4EECEC351}" vid="{D2EB3C72-452B-E542-8963-A920A58DDFCE}"/>
    </a:ext>
  </a:extLst>
</a:theme>
</file>

<file path=ppt/theme/theme9.xml><?xml version="1.0" encoding="utf-8"?>
<a:theme xmlns:a="http://schemas.openxmlformats.org/drawingml/2006/main" name="2_DRC-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GMoore2011F</Template>
  <TotalTime>0</TotalTime>
  <Pages>123</Pages>
  <Words>1052</Words>
  <Application>Microsoft Office PowerPoint</Application>
  <PresentationFormat>On-screen Show (4:3)</PresentationFormat>
  <Paragraphs>212</Paragraphs>
  <Slides>18</Slides>
  <Notes>7</Notes>
  <HiddenSlides>0</HiddenSlides>
  <MMClips>0</MMClips>
  <ScaleCrop>false</ScaleCrop>
  <HeadingPairs>
    <vt:vector size="6" baseType="variant">
      <vt:variant>
        <vt:lpstr>Fonts Used</vt:lpstr>
      </vt:variant>
      <vt:variant>
        <vt:i4>14</vt:i4>
      </vt:variant>
      <vt:variant>
        <vt:lpstr>Theme</vt:lpstr>
      </vt:variant>
      <vt:variant>
        <vt:i4>10</vt:i4>
      </vt:variant>
      <vt:variant>
        <vt:lpstr>Slide Titles</vt:lpstr>
      </vt:variant>
      <vt:variant>
        <vt:i4>18</vt:i4>
      </vt:variant>
    </vt:vector>
  </HeadingPairs>
  <TitlesOfParts>
    <vt:vector size="42" baseType="lpstr">
      <vt:lpstr>.LucidaGrandeUI</vt:lpstr>
      <vt:lpstr>Arial</vt:lpstr>
      <vt:lpstr>Calibri</vt:lpstr>
      <vt:lpstr>Calibri Light</vt:lpstr>
      <vt:lpstr>Cochin</vt:lpstr>
      <vt:lpstr>Gotham Book</vt:lpstr>
      <vt:lpstr>Helvetica Neue</vt:lpstr>
      <vt:lpstr>Lato Light</vt:lpstr>
      <vt:lpstr>Symbol</vt:lpstr>
      <vt:lpstr>Tahoma</vt:lpstr>
      <vt:lpstr>Tw Cen MT</vt:lpstr>
      <vt:lpstr>Wingdings</vt:lpstr>
      <vt:lpstr>Wingdings 2</vt:lpstr>
      <vt:lpstr>Wingdings 3</vt:lpstr>
      <vt:lpstr>GMoore2011F</vt:lpstr>
      <vt:lpstr>Custom Design</vt:lpstr>
      <vt:lpstr>1_Custom Design</vt:lpstr>
      <vt:lpstr>DRC-default</vt:lpstr>
      <vt:lpstr>1_DRC-default</vt:lpstr>
      <vt:lpstr>internal_presentation Fall 2010</vt:lpstr>
      <vt:lpstr>Internal Presentation</vt:lpstr>
      <vt:lpstr>2_Custom Design</vt:lpstr>
      <vt:lpstr>2_DRC-default</vt:lpstr>
      <vt:lpstr>3_DRC-default</vt:lpstr>
      <vt:lpstr> 4 Zones Model:  Maximizing the Business Value of IT</vt:lpstr>
      <vt:lpstr>Adapting Zone To Win For Business Value Value Creation</vt:lpstr>
      <vt:lpstr>Starting the Business Value Creation Dialogue</vt:lpstr>
      <vt:lpstr>Three Sources of Business Value Creation</vt:lpstr>
      <vt:lpstr>4 Zones Model: Business Value Creation Portfolio </vt:lpstr>
      <vt:lpstr>Performance Zone </vt:lpstr>
      <vt:lpstr>Use Cases  </vt:lpstr>
      <vt:lpstr>Productivity Zone  </vt:lpstr>
      <vt:lpstr>The Trapped Value Recovery Exercise Some core questions to ask</vt:lpstr>
      <vt:lpstr>Use Cases</vt:lpstr>
      <vt:lpstr>Incubation Zone  </vt:lpstr>
      <vt:lpstr>Incubation Zone: Increase Time To Value Building a new PMO process  </vt:lpstr>
      <vt:lpstr>Project Prioritization Some core questions</vt:lpstr>
      <vt:lpstr>Demand Management Some core questions</vt:lpstr>
      <vt:lpstr>Transformation Zone </vt:lpstr>
      <vt:lpstr>Use Cases</vt:lpstr>
      <vt:lpstr>4 Zones Model: Business Value Creation Metrics Specific metrics for each zone</vt:lpstr>
      <vt:lpstr>Contact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Gorilla Game2</dc:title>
  <dc:subject>RSCO gillsans</dc:subject>
  <dc:creator>Geoffrey A. Moore</dc:creator>
  <cp:lastModifiedBy>Peter Moore</cp:lastModifiedBy>
  <cp:revision>2076</cp:revision>
  <cp:lastPrinted>2019-12-09T19:23:10Z</cp:lastPrinted>
  <dcterms:created xsi:type="dcterms:W3CDTF">2011-12-12T19:54:38Z</dcterms:created>
  <dcterms:modified xsi:type="dcterms:W3CDTF">2020-05-11T16:31:07Z</dcterms:modified>
</cp:coreProperties>
</file>